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1" r:id="rId4"/>
  </p:sldMasterIdLst>
  <p:notesMasterIdLst>
    <p:notesMasterId r:id="rId6"/>
  </p:notesMasterIdLst>
  <p:sldIdLst>
    <p:sldId id="257" r:id="rId5"/>
  </p:sldIdLst>
  <p:sldSz cx="12192000" cy="6858000"/>
  <p:notesSz cx="7010400" cy="9296400"/>
  <p:custDataLst>
    <p:tags r:id="rId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369"/>
    <a:srgbClr val="7B429D"/>
    <a:srgbClr val="EC1C28"/>
    <a:srgbClr val="ED2D38"/>
    <a:srgbClr val="96A9B4"/>
    <a:srgbClr val="7C4098"/>
    <a:srgbClr val="EE0000"/>
    <a:srgbClr val="D4C3DF"/>
    <a:srgbClr val="9469AE"/>
    <a:srgbClr val="763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0719" autoAdjust="0"/>
  </p:normalViewPr>
  <p:slideViewPr>
    <p:cSldViewPr snapToGrid="0">
      <p:cViewPr varScale="1">
        <p:scale>
          <a:sx n="93" d="100"/>
          <a:sy n="93" d="100"/>
        </p:scale>
        <p:origin x="2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tags" Target="tags/tag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Lakota" userId="ab9a0ebb-56fc-487d-9ba8-9926743a5e5f" providerId="ADAL" clId="{40EA9844-832E-4C56-8C15-8BC2C736C2B2}"/>
    <pc:docChg chg="undo custSel modSld">
      <pc:chgData name="Liam Lakota" userId="ab9a0ebb-56fc-487d-9ba8-9926743a5e5f" providerId="ADAL" clId="{40EA9844-832E-4C56-8C15-8BC2C736C2B2}" dt="2025-04-04T15:25:09.130" v="467" actId="20577"/>
      <pc:docMkLst>
        <pc:docMk/>
      </pc:docMkLst>
      <pc:sldChg chg="addSp delSp modSp mod">
        <pc:chgData name="Liam Lakota" userId="ab9a0ebb-56fc-487d-9ba8-9926743a5e5f" providerId="ADAL" clId="{40EA9844-832E-4C56-8C15-8BC2C736C2B2}" dt="2025-04-04T15:25:09.130" v="467" actId="20577"/>
        <pc:sldMkLst>
          <pc:docMk/>
          <pc:sldMk cId="3838851320" sldId="257"/>
        </pc:sldMkLst>
        <pc:graphicFrameChg chg="modGraphic">
          <ac:chgData name="Liam Lakota" userId="ab9a0ebb-56fc-487d-9ba8-9926743a5e5f" providerId="ADAL" clId="{40EA9844-832E-4C56-8C15-8BC2C736C2B2}" dt="2025-04-04T15:25:09.130" v="467" actId="20577"/>
          <ac:graphicFrameMkLst>
            <pc:docMk/>
            <pc:sldMk cId="3838851320" sldId="257"/>
            <ac:graphicFrameMk id="7" creationId="{00000000-0000-0000-0000-000000000000}"/>
          </ac:graphicFrameMkLst>
        </pc:graphicFrameChg>
        <pc:picChg chg="add mod">
          <ac:chgData name="Liam Lakota" userId="ab9a0ebb-56fc-487d-9ba8-9926743a5e5f" providerId="ADAL" clId="{40EA9844-832E-4C56-8C15-8BC2C736C2B2}" dt="2025-04-04T14:34:17.299" v="81" actId="1076"/>
          <ac:picMkLst>
            <pc:docMk/>
            <pc:sldMk cId="3838851320" sldId="257"/>
            <ac:picMk id="5" creationId="{8BE9AC17-146C-E202-5189-4E056ED12EDC}"/>
          </ac:picMkLst>
        </pc:picChg>
        <pc:picChg chg="add mod">
          <ac:chgData name="Liam Lakota" userId="ab9a0ebb-56fc-487d-9ba8-9926743a5e5f" providerId="ADAL" clId="{40EA9844-832E-4C56-8C15-8BC2C736C2B2}" dt="2025-04-04T14:34:11.023" v="79" actId="1076"/>
          <ac:picMkLst>
            <pc:docMk/>
            <pc:sldMk cId="3838851320" sldId="257"/>
            <ac:picMk id="8" creationId="{BB01B000-9915-AB09-68DE-FAE2B3543F9B}"/>
          </ac:picMkLst>
        </pc:picChg>
        <pc:picChg chg="add mod">
          <ac:chgData name="Liam Lakota" userId="ab9a0ebb-56fc-487d-9ba8-9926743a5e5f" providerId="ADAL" clId="{40EA9844-832E-4C56-8C15-8BC2C736C2B2}" dt="2025-04-04T14:36:00.526" v="96" actId="14100"/>
          <ac:picMkLst>
            <pc:docMk/>
            <pc:sldMk cId="3838851320" sldId="257"/>
            <ac:picMk id="12" creationId="{3D8C624E-82B1-A04E-66E6-99CB8CEE4F4B}"/>
          </ac:picMkLst>
        </pc:picChg>
        <pc:picChg chg="add mod">
          <ac:chgData name="Liam Lakota" userId="ab9a0ebb-56fc-487d-9ba8-9926743a5e5f" providerId="ADAL" clId="{40EA9844-832E-4C56-8C15-8BC2C736C2B2}" dt="2025-04-04T14:41:19.277" v="147" actId="1076"/>
          <ac:picMkLst>
            <pc:docMk/>
            <pc:sldMk cId="3838851320" sldId="257"/>
            <ac:picMk id="14" creationId="{0B280822-6DDF-DD58-1390-72BAA529B148}"/>
          </ac:picMkLst>
        </pc:picChg>
        <pc:picChg chg="add mod">
          <ac:chgData name="Liam Lakota" userId="ab9a0ebb-56fc-487d-9ba8-9926743a5e5f" providerId="ADAL" clId="{40EA9844-832E-4C56-8C15-8BC2C736C2B2}" dt="2025-04-04T14:54:33.351" v="276" actId="1076"/>
          <ac:picMkLst>
            <pc:docMk/>
            <pc:sldMk cId="3838851320" sldId="257"/>
            <ac:picMk id="20" creationId="{EA7BC1CC-997D-E32B-BA98-2B165AE2F08E}"/>
          </ac:picMkLst>
        </pc:picChg>
        <pc:picChg chg="add mod">
          <ac:chgData name="Liam Lakota" userId="ab9a0ebb-56fc-487d-9ba8-9926743a5e5f" providerId="ADAL" clId="{40EA9844-832E-4C56-8C15-8BC2C736C2B2}" dt="2025-04-04T14:55:52.173" v="283" actId="1076"/>
          <ac:picMkLst>
            <pc:docMk/>
            <pc:sldMk cId="3838851320" sldId="257"/>
            <ac:picMk id="24" creationId="{FCFB4564-4AB6-9971-AE98-D0219E8F2DA9}"/>
          </ac:picMkLst>
        </pc:picChg>
        <pc:picChg chg="del">
          <ac:chgData name="Liam Lakota" userId="ab9a0ebb-56fc-487d-9ba8-9926743a5e5f" providerId="ADAL" clId="{40EA9844-832E-4C56-8C15-8BC2C736C2B2}" dt="2025-04-04T15:15:41.653" v="413" actId="478"/>
          <ac:picMkLst>
            <pc:docMk/>
            <pc:sldMk cId="3838851320" sldId="257"/>
            <ac:picMk id="25" creationId="{9358F6AB-FED7-6ECC-C04F-E35715C85F7D}"/>
          </ac:picMkLst>
        </pc:picChg>
        <pc:picChg chg="add mod">
          <ac:chgData name="Liam Lakota" userId="ab9a0ebb-56fc-487d-9ba8-9926743a5e5f" providerId="ADAL" clId="{40EA9844-832E-4C56-8C15-8BC2C736C2B2}" dt="2025-04-04T14:57:23.590" v="288" actId="1076"/>
          <ac:picMkLst>
            <pc:docMk/>
            <pc:sldMk cId="3838851320" sldId="257"/>
            <ac:picMk id="28" creationId="{64296898-3F5D-C9CC-99A6-30E14B107C26}"/>
          </ac:picMkLst>
        </pc:picChg>
        <pc:picChg chg="del mod">
          <ac:chgData name="Liam Lakota" userId="ab9a0ebb-56fc-487d-9ba8-9926743a5e5f" providerId="ADAL" clId="{40EA9844-832E-4C56-8C15-8BC2C736C2B2}" dt="2025-04-04T14:33:37.322" v="70" actId="478"/>
          <ac:picMkLst>
            <pc:docMk/>
            <pc:sldMk cId="3838851320" sldId="257"/>
            <ac:picMk id="30" creationId="{EAD2F13D-9B36-0B1C-6307-B482AFF462A4}"/>
          </ac:picMkLst>
        </pc:picChg>
        <pc:picChg chg="add mod">
          <ac:chgData name="Liam Lakota" userId="ab9a0ebb-56fc-487d-9ba8-9926743a5e5f" providerId="ADAL" clId="{40EA9844-832E-4C56-8C15-8BC2C736C2B2}" dt="2025-04-04T15:24:12.623" v="466" actId="1076"/>
          <ac:picMkLst>
            <pc:docMk/>
            <pc:sldMk cId="3838851320" sldId="257"/>
            <ac:picMk id="31" creationId="{3B16AA8B-BC86-17D5-5DAF-D60D7F8D0CC8}"/>
          </ac:picMkLst>
        </pc:picChg>
        <pc:picChg chg="add mod">
          <ac:chgData name="Liam Lakota" userId="ab9a0ebb-56fc-487d-9ba8-9926743a5e5f" providerId="ADAL" clId="{40EA9844-832E-4C56-8C15-8BC2C736C2B2}" dt="2025-04-04T15:16:06.433" v="419" actId="1076"/>
          <ac:picMkLst>
            <pc:docMk/>
            <pc:sldMk cId="3838851320" sldId="257"/>
            <ac:picMk id="37" creationId="{5C0B54D9-741E-27B6-A187-E2D58DF31BE8}"/>
          </ac:picMkLst>
        </pc:picChg>
        <pc:picChg chg="mod">
          <ac:chgData name="Liam Lakota" userId="ab9a0ebb-56fc-487d-9ba8-9926743a5e5f" providerId="ADAL" clId="{40EA9844-832E-4C56-8C15-8BC2C736C2B2}" dt="2025-04-04T15:16:14.247" v="420" actId="1076"/>
          <ac:picMkLst>
            <pc:docMk/>
            <pc:sldMk cId="3838851320" sldId="257"/>
            <ac:picMk id="38" creationId="{E6D8D2F7-E55B-4F71-8AB1-A07D2A6429AB}"/>
          </ac:picMkLst>
        </pc:picChg>
        <pc:picChg chg="add mod">
          <ac:chgData name="Liam Lakota" userId="ab9a0ebb-56fc-487d-9ba8-9926743a5e5f" providerId="ADAL" clId="{40EA9844-832E-4C56-8C15-8BC2C736C2B2}" dt="2025-04-04T15:24:05.556" v="465" actId="1076"/>
          <ac:picMkLst>
            <pc:docMk/>
            <pc:sldMk cId="3838851320" sldId="257"/>
            <ac:picMk id="41" creationId="{010E5835-2EFE-4FD3-0643-3CE9A94FD198}"/>
          </ac:picMkLst>
        </pc:picChg>
        <pc:picChg chg="del">
          <ac:chgData name="Liam Lakota" userId="ab9a0ebb-56fc-487d-9ba8-9926743a5e5f" providerId="ADAL" clId="{40EA9844-832E-4C56-8C15-8BC2C736C2B2}" dt="2025-04-04T15:23:53.847" v="461" actId="478"/>
          <ac:picMkLst>
            <pc:docMk/>
            <pc:sldMk cId="3838851320" sldId="257"/>
            <ac:picMk id="57" creationId="{F6B184C9-27BC-D5B2-A89A-B1757DA4033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1479F-B009-40CC-98FF-E81596529655}" type="datetimeFigureOut">
              <a:rPr lang="fr-FR" smtClean="0"/>
              <a:t>03/05/2025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42F50-CC53-4C80-836E-4D6417632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5460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A42F50-CC53-4C80-836E-4D6417632D1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11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2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3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103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82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330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4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07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3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9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6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4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3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u="none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hyperlink" Target="http://www.google.ca/url?sa=i&amp;rct=j&amp;q=&amp;esrc=s&amp;source=images&amp;cd=&amp;cad=rja&amp;uact=8&amp;ved=0ahUKEwiu75aOgo_PAhWo8YMKHXP0C1YQjRwIBw&amp;url=http://www.lapresse.ca/actualites/insolite/201505/11/01-4868658-une-canadienne-accouche-dans-un-avion-au-dessus-du-pacifique.php&amp;psig=AFQjCNFvTMxVostUtxUtIndGIBv-DRy4Hw&amp;ust=1473947940941405" TargetMode="External"/><Relationship Id="rId21" Type="http://schemas.openxmlformats.org/officeDocument/2006/relationships/image" Target="../media/image17.jpg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hyperlink" Target="https://www.pikist.com/free-photo-veak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5" Type="http://schemas.openxmlformats.org/officeDocument/2006/relationships/image" Target="../media/image12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6.jp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hyperlink" Target="https://pxhere.com/en/photo/136681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024175"/>
              </p:ext>
            </p:extLst>
          </p:nvPr>
        </p:nvGraphicFramePr>
        <p:xfrm>
          <a:off x="2127847" y="639686"/>
          <a:ext cx="9620545" cy="61950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6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96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25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25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415"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Friday 5 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Saturday 6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dirty="0">
                          <a:latin typeface="Lucida Sans Unicode"/>
                          <a:ea typeface="Malgun Gothic"/>
                          <a:cs typeface="Lucida Sans Unicode"/>
                        </a:rPr>
                        <a:t>Sunday</a:t>
                      </a:r>
                    </a:p>
                    <a:p>
                      <a:pPr algn="ctr"/>
                      <a:r>
                        <a:rPr lang="fr-CA" sz="1300" b="0" dirty="0"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7</a:t>
                      </a:r>
                      <a:endParaRPr lang="en-CA" sz="1300" b="0" dirty="0"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 err="1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Monday</a:t>
                      </a:r>
                      <a:endParaRPr lang="fr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8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Tuesday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9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 err="1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Wednesday</a:t>
                      </a:r>
                      <a:endParaRPr lang="fr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10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Thursday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Friday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Saturday 13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Sunday 14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21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April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April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April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April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April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May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309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Friday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Overnight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flight to Paris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Saturday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Eiffel Tower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Galleries Lafayette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2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in Paris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Notre-Dame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The Catacombs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Leaving for Strasbourg by Train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12pm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12pm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12pm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12pm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9am – 12pm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9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9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9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9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9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Visit to the Conseil de </a:t>
                      </a:r>
                      <a:r>
                        <a:rPr lang="en-CA" sz="100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l’Europe</a:t>
                      </a:r>
                      <a:endParaRPr lang="en-CA" sz="10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Dinner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at La </a:t>
                      </a:r>
                      <a:r>
                        <a:rPr lang="en-CA" sz="1000" b="0" i="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Vieille</a:t>
                      </a:r>
                      <a:r>
                        <a:rPr lang="en-CA" sz="10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Tour</a:t>
                      </a:r>
                      <a:endParaRPr lang="en-CA" sz="1000" b="0" i="0" u="sng" strike="noStrike" kern="1200" noProof="0" dirty="0">
                        <a:solidFill>
                          <a:schemeClr val="dk1"/>
                        </a:solidFill>
                        <a:effectLst/>
                        <a:latin typeface="Lucida Sans Unicode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Saturday AM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Walk of Strasbourg’s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Ponts</a:t>
                      </a: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en-US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Couverts</a:t>
                      </a:r>
                      <a:endParaRPr lang="en-US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Saturday 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Return to Paris by train -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Last night in Paris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Sunday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Travelling back </a:t>
                      </a:r>
                      <a:r>
                        <a:rPr lang="fr-CA" sz="1000" b="0" kern="1200" baseline="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to New York City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7829"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Bateaux-mouches Quartier de la Petite-France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Cathédrale Notre-Dame/ Musée Alsacien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Baking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workshop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Christmas </a:t>
                      </a:r>
                      <a:r>
                        <a:rPr lang="fr-CA" sz="105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market</a:t>
                      </a:r>
                      <a:endParaRPr lang="fr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8457"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TextBox 5">
            <a:extLst>
              <a:ext uri="{FF2B5EF4-FFF2-40B4-BE49-F238E27FC236}">
                <a16:creationId xmlns:a16="http://schemas.microsoft.com/office/drawing/2014/main" id="{6A3DCCE1-6C10-4212-BFD8-914B54CFD539}"/>
              </a:ext>
            </a:extLst>
          </p:cNvPr>
          <p:cNvSpPr txBox="1"/>
          <p:nvPr/>
        </p:nvSpPr>
        <p:spPr>
          <a:xfrm>
            <a:off x="-173608" y="4533918"/>
            <a:ext cx="177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2025</a:t>
            </a:r>
          </a:p>
        </p:txBody>
      </p:sp>
      <p:pic>
        <p:nvPicPr>
          <p:cNvPr id="38" name="Image 37" descr="Résultats de recherche d'images pour « avion »">
            <a:hlinkClick r:id="rId3"/>
            <a:extLst>
              <a:ext uri="{FF2B5EF4-FFF2-40B4-BE49-F238E27FC236}">
                <a16:creationId xmlns:a16="http://schemas.microsoft.com/office/drawing/2014/main" id="{E6D8D2F7-E55B-4F71-8AB1-A07D2A6429A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118" y="5002837"/>
            <a:ext cx="944579" cy="7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4044" y="273150"/>
            <a:ext cx="4228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Calendar</a:t>
            </a:r>
            <a:r>
              <a:rPr lang="fr-CA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fr-CA" sz="1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subject</a:t>
            </a:r>
            <a:r>
              <a:rPr lang="fr-CA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to change</a:t>
            </a:r>
            <a:endParaRPr lang="en-US" sz="1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98" y="2064642"/>
            <a:ext cx="1007855" cy="6960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E265C7-041F-BBE5-E578-F9D9EEBB2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37" y="2064642"/>
            <a:ext cx="1013146" cy="6960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DAD0A-EBD3-4877-BED1-B60A9D685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0039" y="5791316"/>
            <a:ext cx="943457" cy="1013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EDFF6-F80C-1CE0-1BF0-AC94807E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67" y="2064642"/>
            <a:ext cx="1007855" cy="696066"/>
          </a:xfrm>
          <a:prstGeom prst="rect">
            <a:avLst/>
          </a:prstGeom>
        </p:spPr>
      </p:pic>
      <p:pic>
        <p:nvPicPr>
          <p:cNvPr id="15" name="Image 37" descr="Résultats de recherche d'images pour « avion »">
            <a:hlinkClick r:id="rId3"/>
            <a:extLst>
              <a:ext uri="{FF2B5EF4-FFF2-40B4-BE49-F238E27FC236}">
                <a16:creationId xmlns:a16="http://schemas.microsoft.com/office/drawing/2014/main" id="{1B36F402-F3B0-7688-5B77-CE9867A4E10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70" y="2064642"/>
            <a:ext cx="944579" cy="70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CCD7931-4BE0-CB68-BF9E-E88FCC691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401" y="2068663"/>
            <a:ext cx="1007855" cy="696066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E95EA4C-D79E-B899-23FF-D7A178348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814" y="639686"/>
            <a:ext cx="1852687" cy="6631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8D9D9B-9382-9432-21F0-2C636E2830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6271" y="5846616"/>
            <a:ext cx="1078202" cy="645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EA851-9FA4-4610-FE15-F305F05B4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2941" y="5869115"/>
            <a:ext cx="1078202" cy="645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2FE3AD-E9D0-05BC-131D-2C13BC3E5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197" y="5869115"/>
            <a:ext cx="1078202" cy="6454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835693-5F25-B133-F3A9-6C592E256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2433" y="5846616"/>
            <a:ext cx="1078202" cy="6454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D4621E7-E8AC-4548-35BF-403B15D3D9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5795" y="5805245"/>
            <a:ext cx="988562" cy="667574"/>
          </a:xfrm>
          <a:prstGeom prst="rect">
            <a:avLst/>
          </a:prstGeom>
        </p:spPr>
      </p:pic>
      <p:pic>
        <p:nvPicPr>
          <p:cNvPr id="1026" name="Picture 2" descr="Home Page | Alliance française Strasbourg Europe">
            <a:extLst>
              <a:ext uri="{FF2B5EF4-FFF2-40B4-BE49-F238E27FC236}">
                <a16:creationId xmlns:a16="http://schemas.microsoft.com/office/drawing/2014/main" id="{E69E8A3E-BEBC-64FD-9283-7FBB47F0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4" y="1211677"/>
            <a:ext cx="1549031" cy="154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ACD91F2-802D-2665-DC4E-EE744FE32D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0241" y="3948936"/>
            <a:ext cx="1094232" cy="91484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D82A46-E51E-B955-4E5A-F337E00D8D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6822" y="3948936"/>
            <a:ext cx="1131087" cy="9148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E9AC17-146C-E202-5189-4E056ED12E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4878" y="3604945"/>
            <a:ext cx="1037668" cy="7748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1B000-9915-AB09-68DE-FAE2B3543F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2560" y="4980531"/>
            <a:ext cx="1037668" cy="8660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7BC1CC-997D-E32B-BA98-2B165AE2F0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0258" y="3915243"/>
            <a:ext cx="966264" cy="9485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16AA8B-BC86-17D5-5DAF-D60D7F8D0C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24400" y="3948936"/>
            <a:ext cx="1007855" cy="91484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C0B54D9-741E-27B6-A187-E2D58DF31B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55788" y="2068664"/>
            <a:ext cx="986909" cy="6920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10E5835-2EFE-4FD3-0643-3CE9A94FD1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06202" y="5702924"/>
            <a:ext cx="853606" cy="86608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5A7368FF-53FB-D6F3-ACF6-904507D49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54" y="2064641"/>
            <a:ext cx="1007855" cy="6960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0C522F8-CEE0-B2FB-B626-19567D9FBB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3505685" y="3601463"/>
            <a:ext cx="932529" cy="126231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C2EDB60-7013-2B7F-B11A-872EFECD929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3520134" y="2059404"/>
            <a:ext cx="833910" cy="76181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83762D1-5506-8532-8B80-F53ED76A9D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69236" y="3915242"/>
            <a:ext cx="998673" cy="91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13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/object&gt;&lt;object type=&quot;8&quot; unique_id=&quot;1000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Wisp">
  <a:themeElements>
    <a:clrScheme name="Custom 8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EE0000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824de3-8495-49ea-aebf-b24716dc78b5" xsi:nil="true"/>
    <lcf76f155ced4ddcb4097134ff3c332f xmlns="98a7a840-de3b-4ea9-8327-c975fb5e29db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BFE0111FC25D42B0C00263D04E22C4" ma:contentTypeVersion="17" ma:contentTypeDescription="Create a new document." ma:contentTypeScope="" ma:versionID="9e17754e342fd629665d4199ba76cda4">
  <xsd:schema xmlns:xsd="http://www.w3.org/2001/XMLSchema" xmlns:xs="http://www.w3.org/2001/XMLSchema" xmlns:p="http://schemas.microsoft.com/office/2006/metadata/properties" xmlns:ns2="98a7a840-de3b-4ea9-8327-c975fb5e29db" xmlns:ns3="97824de3-8495-49ea-aebf-b24716dc78b5" targetNamespace="http://schemas.microsoft.com/office/2006/metadata/properties" ma:root="true" ma:fieldsID="c6270d487827410b31ad41a1442ffa2a" ns2:_="" ns3:_="">
    <xsd:import namespace="98a7a840-de3b-4ea9-8327-c975fb5e29db"/>
    <xsd:import namespace="97824de3-8495-49ea-aebf-b24716dc7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a7a840-de3b-4ea9-8327-c975fb5e2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cae0fd1-ae1e-4839-9381-8b98a7740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24de3-8495-49ea-aebf-b24716dc78b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8e3b511-0779-4910-ac6d-e057cf630614}" ma:internalName="TaxCatchAll" ma:showField="CatchAllData" ma:web="97824de3-8495-49ea-aebf-b24716dc78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D4505F-65E8-4F06-B37D-2D94F17130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802FD7-7EAB-4FF3-8A8F-C08CE7DB6C4B}">
  <ds:schemaRefs>
    <ds:schemaRef ds:uri="http://schemas.microsoft.com/office/2006/metadata/properties"/>
    <ds:schemaRef ds:uri="http://schemas.microsoft.com/office/infopath/2007/PartnerControls"/>
    <ds:schemaRef ds:uri="97824de3-8495-49ea-aebf-b24716dc78b5"/>
    <ds:schemaRef ds:uri="98a7a840-de3b-4ea9-8327-c975fb5e29db"/>
  </ds:schemaRefs>
</ds:datastoreItem>
</file>

<file path=customXml/itemProps3.xml><?xml version="1.0" encoding="utf-8"?>
<ds:datastoreItem xmlns:ds="http://schemas.openxmlformats.org/officeDocument/2006/customXml" ds:itemID="{D37186C3-92BA-4F9F-912F-9BE5DF89B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a7a840-de3b-4ea9-8327-c975fb5e29db"/>
    <ds:schemaRef ds:uri="97824de3-8495-49ea-aebf-b24716dc78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3212</TotalTime>
  <Words>170</Words>
  <Application>Microsoft Office PowerPoint</Application>
  <PresentationFormat>Grand écran</PresentationFormat>
  <Paragraphs>175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8" baseType="lpstr">
      <vt:lpstr>Aptos</vt:lpstr>
      <vt:lpstr>Arial</vt:lpstr>
      <vt:lpstr>Century Gothic</vt:lpstr>
      <vt:lpstr>Ebrima</vt:lpstr>
      <vt:lpstr>Lucida Sans Unicode</vt:lpstr>
      <vt:lpstr>Wingdings 3</vt:lpstr>
      <vt:lpstr>Wisp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Mitzy</dc:creator>
  <cp:lastModifiedBy>Guillaume L.</cp:lastModifiedBy>
  <cp:revision>128</cp:revision>
  <cp:lastPrinted>2016-08-05T16:39:32Z</cp:lastPrinted>
  <dcterms:created xsi:type="dcterms:W3CDTF">2015-09-02T17:16:27Z</dcterms:created>
  <dcterms:modified xsi:type="dcterms:W3CDTF">2025-05-03T09:54:55Z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0x0101004DBFE0111FC25D42B0C00263D04E22C4</vt:lpwstr>
  </property>
  <property fmtid="{D5CDD505-2E9C-101B-9397-08002B2CF9AE}" pid="3" name="MediaServiceImageTags">
    <vt:lpwstr/>
  </property>
</Properties>
</file>