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1" r:id="rId4"/>
  </p:sldMasterIdLst>
  <p:notesMasterIdLst>
    <p:notesMasterId r:id="rId6"/>
  </p:notesMasterIdLst>
  <p:sldIdLst>
    <p:sldId id="257" r:id="rId5"/>
  </p:sldIdLst>
  <p:sldSz cx="12192000" cy="6858000"/>
  <p:notesSz cx="7315200" cy="96012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369"/>
    <a:srgbClr val="7B429D"/>
    <a:srgbClr val="EC1C28"/>
    <a:srgbClr val="ED2D38"/>
    <a:srgbClr val="96A9B4"/>
    <a:srgbClr val="7C4098"/>
    <a:srgbClr val="EE0000"/>
    <a:srgbClr val="D4C3DF"/>
    <a:srgbClr val="9469AE"/>
    <a:srgbClr val="763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0719" autoAdjust="0"/>
  </p:normalViewPr>
  <p:slideViewPr>
    <p:cSldViewPr snapToGrid="0">
      <p:cViewPr varScale="1">
        <p:scale>
          <a:sx n="75" d="100"/>
          <a:sy n="75" d="100"/>
        </p:scale>
        <p:origin x="974" y="4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m Lakota" userId="ab9a0ebb-56fc-487d-9ba8-9926743a5e5f" providerId="ADAL" clId="{1E6660A9-C685-4990-BFC4-6E90283C9C78}"/>
    <pc:docChg chg="modSld">
      <pc:chgData name="Liam Lakota" userId="ab9a0ebb-56fc-487d-9ba8-9926743a5e5f" providerId="ADAL" clId="{1E6660A9-C685-4990-BFC4-6E90283C9C78}" dt="2025-08-07T15:30:37.589" v="4" actId="20577"/>
      <pc:docMkLst>
        <pc:docMk/>
      </pc:docMkLst>
      <pc:sldChg chg="modSp mod">
        <pc:chgData name="Liam Lakota" userId="ab9a0ebb-56fc-487d-9ba8-9926743a5e5f" providerId="ADAL" clId="{1E6660A9-C685-4990-BFC4-6E90283C9C78}" dt="2025-08-07T15:30:37.589" v="4" actId="20577"/>
        <pc:sldMkLst>
          <pc:docMk/>
          <pc:sldMk cId="3838851320" sldId="257"/>
        </pc:sldMkLst>
        <pc:graphicFrameChg chg="modGraphic">
          <ac:chgData name="Liam Lakota" userId="ab9a0ebb-56fc-487d-9ba8-9926743a5e5f" providerId="ADAL" clId="{1E6660A9-C685-4990-BFC4-6E90283C9C78}" dt="2025-08-07T15:30:37.589" v="4" actId="20577"/>
          <ac:graphicFrameMkLst>
            <pc:docMk/>
            <pc:sldMk cId="3838851320" sldId="257"/>
            <ac:graphicFrameMk id="7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B4C1479F-B009-40CC-98FF-E81596529655}" type="datetimeFigureOut">
              <a:rPr lang="fr-FR" smtClean="0"/>
              <a:t>07/08/2025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68A42F50-CC53-4C80-836E-4D6417632D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46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42F50-CC53-4C80-836E-4D6417632D1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11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2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3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1036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82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3300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41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07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3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9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6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4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6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23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u="none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hyperlink" Target="http://www.google.ca/url?sa=i&amp;rct=j&amp;q=&amp;esrc=s&amp;source=images&amp;cd=&amp;cad=rja&amp;uact=8&amp;ved=0ahUKEwiu75aOgo_PAhWo8YMKHXP0C1YQjRwIBw&amp;url=http://www.lapresse.ca/actualites/insolite/201505/11/01-4868658-une-canadienne-accouche-dans-un-avion-au-dessus-du-pacifique.php&amp;psig=AFQjCNFvTMxVostUtxUtIndGIBv-DRy4Hw&amp;ust=1473947940941405" TargetMode="External"/><Relationship Id="rId21" Type="http://schemas.openxmlformats.org/officeDocument/2006/relationships/image" Target="../media/image18.png"/><Relationship Id="rId7" Type="http://schemas.openxmlformats.org/officeDocument/2006/relationships/image" Target="../media/image4.jp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953722"/>
              </p:ext>
            </p:extLst>
          </p:nvPr>
        </p:nvGraphicFramePr>
        <p:xfrm>
          <a:off x="2127847" y="639686"/>
          <a:ext cx="9620545" cy="61950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02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5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25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25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8415">
                <a:tc>
                  <a:txBody>
                    <a:bodyPr/>
                    <a:lstStyle/>
                    <a:p>
                      <a:pPr algn="ctr"/>
                      <a:r>
                        <a:rPr lang="fr-CA" sz="1300" b="0" kern="1200" dirty="0">
                          <a:solidFill>
                            <a:schemeClr val="lt1"/>
                          </a:solidFill>
                          <a:latin typeface="Lucida Sans Unicode" panose="020B0602030504020204" pitchFamily="34" charset="0"/>
                          <a:ea typeface="Malgun Gothic" panose="020B0503020000020004" pitchFamily="34" charset="-127"/>
                          <a:cs typeface="Lucida Sans Unicode" panose="020B0602030504020204" pitchFamily="34" charset="0"/>
                        </a:rPr>
                        <a:t>Friday 5 </a:t>
                      </a:r>
                    </a:p>
                    <a:p>
                      <a:pPr algn="ctr"/>
                      <a:r>
                        <a:rPr lang="fr-CA" sz="1300" b="0" kern="1200" dirty="0">
                          <a:solidFill>
                            <a:schemeClr val="lt1"/>
                          </a:solidFill>
                          <a:latin typeface="Lucida Sans Unicode" panose="020B0602030504020204" pitchFamily="34" charset="0"/>
                          <a:ea typeface="Malgun Gothic" panose="020B0503020000020004" pitchFamily="34" charset="-127"/>
                          <a:cs typeface="Lucida Sans Unicode" panose="020B0602030504020204" pitchFamily="34" charset="0"/>
                        </a:rPr>
                        <a:t>Saturday 6</a:t>
                      </a:r>
                      <a:endParaRPr lang="en-CA" sz="1300" b="0" kern="1200" dirty="0">
                        <a:solidFill>
                          <a:schemeClr val="lt1"/>
                        </a:solidFill>
                        <a:latin typeface="Lucida Sans Unicode" panose="020B0602030504020204" pitchFamily="34" charset="0"/>
                        <a:ea typeface="Malgun Gothic" panose="020B0503020000020004" pitchFamily="34" charset="-127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solidFill>
                      <a:srgbClr val="2E536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300" b="0" dirty="0">
                          <a:latin typeface="Lucida Sans Unicode"/>
                          <a:ea typeface="Malgun Gothic"/>
                          <a:cs typeface="Lucida Sans Unicode"/>
                        </a:rPr>
                        <a:t>Sunday</a:t>
                      </a:r>
                    </a:p>
                    <a:p>
                      <a:pPr algn="ctr"/>
                      <a:r>
                        <a:rPr lang="fr-CA" sz="1300" b="0" dirty="0">
                          <a:latin typeface="Lucida Sans Unicode" panose="020B0602030504020204" pitchFamily="34" charset="0"/>
                          <a:ea typeface="Malgun Gothic" panose="020B0503020000020004" pitchFamily="34" charset="-127"/>
                          <a:cs typeface="Lucida Sans Unicode" panose="020B0602030504020204" pitchFamily="34" charset="0"/>
                        </a:rPr>
                        <a:t>7</a:t>
                      </a:r>
                      <a:endParaRPr lang="en-CA" sz="1300" b="0" dirty="0">
                        <a:latin typeface="Lucida Sans Unicode" panose="020B0602030504020204" pitchFamily="34" charset="0"/>
                        <a:ea typeface="Malgun Gothic" panose="020B0503020000020004" pitchFamily="34" charset="-127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solidFill>
                      <a:srgbClr val="2E536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300" b="0" kern="1200" dirty="0" err="1">
                          <a:solidFill>
                            <a:schemeClr val="lt1"/>
                          </a:solidFill>
                          <a:latin typeface="Lucida Sans Unicode" panose="020B0602030504020204" pitchFamily="34" charset="0"/>
                          <a:ea typeface="Malgun Gothic" panose="020B0503020000020004" pitchFamily="34" charset="-127"/>
                          <a:cs typeface="Lucida Sans Unicode" panose="020B0602030504020204" pitchFamily="34" charset="0"/>
                        </a:rPr>
                        <a:t>Monday</a:t>
                      </a:r>
                      <a:endParaRPr lang="fr-CA" sz="1300" b="0" kern="1200" dirty="0">
                        <a:solidFill>
                          <a:schemeClr val="lt1"/>
                        </a:solidFill>
                        <a:latin typeface="Lucida Sans Unicode" panose="020B0602030504020204" pitchFamily="34" charset="0"/>
                        <a:ea typeface="Malgun Gothic" panose="020B0503020000020004" pitchFamily="34" charset="-127"/>
                        <a:cs typeface="Lucida Sans Unicode" panose="020B0602030504020204" pitchFamily="34" charset="0"/>
                      </a:endParaRPr>
                    </a:p>
                    <a:p>
                      <a:pPr algn="ctr"/>
                      <a:r>
                        <a:rPr lang="fr-CA" sz="1300" b="0" kern="1200" dirty="0">
                          <a:solidFill>
                            <a:schemeClr val="lt1"/>
                          </a:solidFill>
                          <a:latin typeface="Lucida Sans Unicode" panose="020B0602030504020204" pitchFamily="34" charset="0"/>
                          <a:ea typeface="Malgun Gothic" panose="020B0503020000020004" pitchFamily="34" charset="-127"/>
                          <a:cs typeface="Lucida Sans Unicode" panose="020B0602030504020204" pitchFamily="34" charset="0"/>
                        </a:rPr>
                        <a:t>8</a:t>
                      </a:r>
                      <a:endParaRPr lang="en-CA" sz="1300" b="0" kern="1200" dirty="0">
                        <a:solidFill>
                          <a:schemeClr val="lt1"/>
                        </a:solidFill>
                        <a:latin typeface="Lucida Sans Unicode" panose="020B0602030504020204" pitchFamily="34" charset="0"/>
                        <a:ea typeface="Malgun Gothic" panose="020B0503020000020004" pitchFamily="34" charset="-127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solidFill>
                      <a:srgbClr val="2E536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300" b="0" kern="1200" dirty="0">
                          <a:solidFill>
                            <a:schemeClr val="lt1"/>
                          </a:solidFill>
                          <a:latin typeface="Lucida Sans Unicode" panose="020B0602030504020204" pitchFamily="34" charset="0"/>
                          <a:ea typeface="Malgun Gothic" panose="020B0503020000020004" pitchFamily="34" charset="-127"/>
                          <a:cs typeface="Lucida Sans Unicode" panose="020B0602030504020204" pitchFamily="34" charset="0"/>
                        </a:rPr>
                        <a:t>Tuesday</a:t>
                      </a:r>
                    </a:p>
                    <a:p>
                      <a:pPr algn="ctr"/>
                      <a:r>
                        <a:rPr lang="fr-CA" sz="1300" b="0" kern="1200" dirty="0">
                          <a:solidFill>
                            <a:schemeClr val="lt1"/>
                          </a:solidFill>
                          <a:latin typeface="Lucida Sans Unicode" panose="020B0602030504020204" pitchFamily="34" charset="0"/>
                          <a:ea typeface="Malgun Gothic" panose="020B0503020000020004" pitchFamily="34" charset="-127"/>
                          <a:cs typeface="Lucida Sans Unicode" panose="020B0602030504020204" pitchFamily="34" charset="0"/>
                        </a:rPr>
                        <a:t>9</a:t>
                      </a:r>
                      <a:endParaRPr lang="en-CA" sz="1300" b="0" kern="1200" dirty="0">
                        <a:solidFill>
                          <a:schemeClr val="lt1"/>
                        </a:solidFill>
                        <a:latin typeface="Lucida Sans Unicode" panose="020B0602030504020204" pitchFamily="34" charset="0"/>
                        <a:ea typeface="Malgun Gothic" panose="020B0503020000020004" pitchFamily="34" charset="-127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solidFill>
                      <a:srgbClr val="2E536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300" b="0" kern="1200" dirty="0" err="1">
                          <a:solidFill>
                            <a:schemeClr val="lt1"/>
                          </a:solidFill>
                          <a:latin typeface="Lucida Sans Unicode" panose="020B0602030504020204" pitchFamily="34" charset="0"/>
                          <a:ea typeface="Malgun Gothic" panose="020B0503020000020004" pitchFamily="34" charset="-127"/>
                          <a:cs typeface="Lucida Sans Unicode" panose="020B0602030504020204" pitchFamily="34" charset="0"/>
                        </a:rPr>
                        <a:t>Wednesday</a:t>
                      </a:r>
                      <a:endParaRPr lang="fr-CA" sz="1300" b="0" kern="1200" dirty="0">
                        <a:solidFill>
                          <a:schemeClr val="lt1"/>
                        </a:solidFill>
                        <a:latin typeface="Lucida Sans Unicode" panose="020B0602030504020204" pitchFamily="34" charset="0"/>
                        <a:ea typeface="Malgun Gothic" panose="020B0503020000020004" pitchFamily="34" charset="-127"/>
                        <a:cs typeface="Lucida Sans Unicode" panose="020B0602030504020204" pitchFamily="34" charset="0"/>
                      </a:endParaRPr>
                    </a:p>
                    <a:p>
                      <a:pPr algn="ctr"/>
                      <a:r>
                        <a:rPr lang="fr-CA" sz="1300" b="0" kern="1200" dirty="0">
                          <a:solidFill>
                            <a:schemeClr val="lt1"/>
                          </a:solidFill>
                          <a:latin typeface="Lucida Sans Unicode" panose="020B0602030504020204" pitchFamily="34" charset="0"/>
                          <a:ea typeface="Malgun Gothic" panose="020B0503020000020004" pitchFamily="34" charset="-127"/>
                          <a:cs typeface="Lucida Sans Unicode" panose="020B0602030504020204" pitchFamily="34" charset="0"/>
                        </a:rPr>
                        <a:t>10</a:t>
                      </a:r>
                      <a:endParaRPr lang="en-CA" sz="1300" b="0" kern="1200" dirty="0">
                        <a:solidFill>
                          <a:schemeClr val="lt1"/>
                        </a:solidFill>
                        <a:latin typeface="Lucida Sans Unicode" panose="020B0602030504020204" pitchFamily="34" charset="0"/>
                        <a:ea typeface="Malgun Gothic" panose="020B0503020000020004" pitchFamily="34" charset="-127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solidFill>
                      <a:srgbClr val="2E536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b="0" kern="1200" dirty="0">
                          <a:solidFill>
                            <a:schemeClr val="lt1"/>
                          </a:solidFill>
                          <a:latin typeface="Lucida Sans Unicode" panose="020B0602030504020204" pitchFamily="34" charset="0"/>
                          <a:ea typeface="Malgun Gothic" panose="020B0503020000020004" pitchFamily="34" charset="-127"/>
                          <a:cs typeface="Lucida Sans Unicode" panose="020B0602030504020204" pitchFamily="34" charset="0"/>
                        </a:rPr>
                        <a:t>Thursday</a:t>
                      </a:r>
                    </a:p>
                    <a:p>
                      <a:pPr algn="ctr"/>
                      <a:r>
                        <a:rPr lang="en-CA" sz="1300" b="0" kern="1200" dirty="0">
                          <a:solidFill>
                            <a:schemeClr val="lt1"/>
                          </a:solidFill>
                          <a:latin typeface="Lucida Sans Unicode" panose="020B0602030504020204" pitchFamily="34" charset="0"/>
                          <a:ea typeface="Malgun Gothic" panose="020B0503020000020004" pitchFamily="34" charset="-127"/>
                          <a:cs typeface="Lucida Sans Unicode" panose="020B0602030504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2E536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b="0" kern="1200" dirty="0">
                          <a:solidFill>
                            <a:schemeClr val="lt1"/>
                          </a:solidFill>
                          <a:latin typeface="Lucida Sans Unicode" panose="020B0602030504020204" pitchFamily="34" charset="0"/>
                          <a:ea typeface="Malgun Gothic" panose="020B0503020000020004" pitchFamily="34" charset="-127"/>
                          <a:cs typeface="Lucida Sans Unicode" panose="020B0602030504020204" pitchFamily="34" charset="0"/>
                        </a:rPr>
                        <a:t>Friday</a:t>
                      </a:r>
                    </a:p>
                    <a:p>
                      <a:pPr algn="ctr"/>
                      <a:r>
                        <a:rPr lang="en-CA" sz="1300" b="0" kern="1200" dirty="0">
                          <a:solidFill>
                            <a:schemeClr val="lt1"/>
                          </a:solidFill>
                          <a:latin typeface="Lucida Sans Unicode" panose="020B0602030504020204" pitchFamily="34" charset="0"/>
                          <a:ea typeface="Malgun Gothic" panose="020B0503020000020004" pitchFamily="34" charset="-127"/>
                          <a:cs typeface="Lucida Sans Unicode" panose="020B0602030504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2E536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b="0" kern="1200" dirty="0">
                          <a:solidFill>
                            <a:schemeClr val="lt1"/>
                          </a:solidFill>
                          <a:latin typeface="Lucida Sans Unicode" panose="020B0602030504020204" pitchFamily="34" charset="0"/>
                          <a:ea typeface="Malgun Gothic" panose="020B0503020000020004" pitchFamily="34" charset="-127"/>
                          <a:cs typeface="Lucida Sans Unicode" panose="020B0602030504020204" pitchFamily="34" charset="0"/>
                        </a:rPr>
                        <a:t>Saturday 13</a:t>
                      </a:r>
                    </a:p>
                    <a:p>
                      <a:pPr algn="ctr"/>
                      <a:r>
                        <a:rPr lang="en-CA" sz="1300" b="0" kern="1200" dirty="0">
                          <a:solidFill>
                            <a:schemeClr val="lt1"/>
                          </a:solidFill>
                          <a:latin typeface="Lucida Sans Unicode" panose="020B0602030504020204" pitchFamily="34" charset="0"/>
                          <a:ea typeface="Malgun Gothic" panose="020B0503020000020004" pitchFamily="34" charset="-127"/>
                          <a:cs typeface="Lucida Sans Unicode" panose="020B0602030504020204" pitchFamily="34" charset="0"/>
                        </a:rPr>
                        <a:t>Sunday 14</a:t>
                      </a:r>
                    </a:p>
                  </a:txBody>
                  <a:tcPr anchor="ctr">
                    <a:solidFill>
                      <a:srgbClr val="2E536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821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Ebrima" panose="02000000000000000000" pitchFamily="2" charset="0"/>
                          <a:cs typeface="Lucida Sans Unicode" panose="020B0602030504020204" pitchFamily="34" charset="0"/>
                        </a:rPr>
                        <a:t>December</a:t>
                      </a:r>
                    </a:p>
                  </a:txBody>
                  <a:tcPr anchor="ctr">
                    <a:solidFill>
                      <a:srgbClr val="2E5369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Ebrima" panose="02000000000000000000" pitchFamily="2" charset="0"/>
                          <a:cs typeface="Lucida Sans Unicode" panose="020B0602030504020204" pitchFamily="34" charset="0"/>
                        </a:rPr>
                        <a:t>December</a:t>
                      </a:r>
                    </a:p>
                  </a:txBody>
                  <a:tcPr anchor="ctr">
                    <a:solidFill>
                      <a:srgbClr val="2E5369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Ebrima" panose="02000000000000000000" pitchFamily="2" charset="0"/>
                          <a:cs typeface="Lucida Sans Unicode" panose="020B0602030504020204" pitchFamily="34" charset="0"/>
                        </a:rPr>
                        <a:t>December</a:t>
                      </a:r>
                    </a:p>
                  </a:txBody>
                  <a:tcPr anchor="ctr">
                    <a:solidFill>
                      <a:srgbClr val="2E5369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Ebrima" panose="02000000000000000000" pitchFamily="2" charset="0"/>
                          <a:cs typeface="Lucida Sans Unicode" panose="020B0602030504020204" pitchFamily="34" charset="0"/>
                        </a:rPr>
                        <a:t>December</a:t>
                      </a:r>
                    </a:p>
                  </a:txBody>
                  <a:tcPr anchor="ctr">
                    <a:solidFill>
                      <a:srgbClr val="2E5369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Ebrima" panose="02000000000000000000" pitchFamily="2" charset="0"/>
                          <a:cs typeface="Lucida Sans Unicode" panose="020B0602030504020204" pitchFamily="34" charset="0"/>
                        </a:rPr>
                        <a:t>December</a:t>
                      </a:r>
                    </a:p>
                  </a:txBody>
                  <a:tcPr anchor="ctr">
                    <a:solidFill>
                      <a:srgbClr val="2E5369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Ebrima" panose="02000000000000000000" pitchFamily="2" charset="0"/>
                          <a:cs typeface="Lucida Sans Unicode" panose="020B0602030504020204" pitchFamily="34" charset="0"/>
                        </a:rPr>
                        <a:t>December</a:t>
                      </a:r>
                    </a:p>
                  </a:txBody>
                  <a:tcPr anchor="ctr">
                    <a:solidFill>
                      <a:srgbClr val="2E5369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Ebrima" panose="02000000000000000000" pitchFamily="2" charset="0"/>
                          <a:cs typeface="Lucida Sans Unicode" panose="020B0602030504020204" pitchFamily="34" charset="0"/>
                        </a:rPr>
                        <a:t>December</a:t>
                      </a:r>
                    </a:p>
                  </a:txBody>
                  <a:tcPr anchor="ctr">
                    <a:solidFill>
                      <a:srgbClr val="2E5369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Ebrima" panose="02000000000000000000" pitchFamily="2" charset="0"/>
                          <a:cs typeface="Lucida Sans Unicode" panose="020B0602030504020204" pitchFamily="34" charset="0"/>
                        </a:rPr>
                        <a:t>December</a:t>
                      </a:r>
                    </a:p>
                  </a:txBody>
                  <a:tcPr anchor="ctr">
                    <a:solidFill>
                      <a:srgbClr val="2E5369">
                        <a:alpha val="2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309"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050" b="0" u="sng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Friday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050" b="0" kern="1200" dirty="0" err="1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Overnight</a:t>
                      </a:r>
                      <a:r>
                        <a:rPr lang="fr-CA" sz="105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 flight to Paris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CA" sz="105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CA" sz="105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CA" sz="105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CA" sz="105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u="sng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u="sng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Saturday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u="none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u="none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Galleries Lafayette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b="0" u="none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b="0" u="none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b="0" u="none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b="0" u="none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b="0" u="none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u="none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u="none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Covered passages &amp; Galleries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b="0" u="none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b="0" u="none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b="0" u="none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u="none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b="0" u="none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u="sng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Evening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u="none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u="none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Free time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u="none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in Paris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050" b="0" u="sng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AM</a:t>
                      </a:r>
                      <a:r>
                        <a:rPr lang="fr-CA" sz="105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  <a:endParaRPr lang="en-CA" sz="105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050" b="0" u="none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u="none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Quartier Latin &amp; Ile de la Cité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u="none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u="none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u="none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u="none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u="none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u="none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u="none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u="none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u="sng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PM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u="none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0" u="none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Notre-Dame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b="0" u="sng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b="0" u="sng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b="0" u="sng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b="0" u="sng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b="0" u="sng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b="0" u="sng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b="0" u="sng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b="0" u="sng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b="0" u="none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0" u="none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Leaving for Strasbourg by Train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u="none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000" b="0" u="sng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AM</a:t>
                      </a:r>
                      <a:r>
                        <a:rPr lang="fr-CA" sz="100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  <a:endParaRPr lang="en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00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French class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00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9am – 1pm</a:t>
                      </a:r>
                      <a:endParaRPr lang="en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00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  <a:endParaRPr lang="en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000" b="0" u="sng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AM</a:t>
                      </a:r>
                      <a:r>
                        <a:rPr lang="fr-CA" sz="100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  <a:endParaRPr lang="en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00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 French class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00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9am – 1pm</a:t>
                      </a:r>
                      <a:endParaRPr lang="en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00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  <a:endParaRPr lang="en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00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  <a:endParaRPr lang="en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00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  <a:r>
                        <a:rPr lang="fr-CA" sz="1000" b="0" u="sng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AM</a:t>
                      </a:r>
                      <a:r>
                        <a:rPr lang="fr-CA" sz="100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  <a:endParaRPr lang="en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00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 French class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00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9am – 1pm</a:t>
                      </a:r>
                      <a:endParaRPr lang="en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000" b="0" u="sng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AM</a:t>
                      </a:r>
                      <a:r>
                        <a:rPr lang="fr-CA" sz="100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  <a:endParaRPr lang="en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00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 French class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00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9am – 1pm</a:t>
                      </a:r>
                      <a:endParaRPr lang="en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000" b="0" u="sng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AM</a:t>
                      </a:r>
                      <a:endParaRPr lang="en-CA" sz="1000" b="0" u="sng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00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French class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00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9am – 1pm</a:t>
                      </a:r>
                      <a:endParaRPr lang="en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9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9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9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900" b="0" u="none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900" b="0" u="sng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000" b="0" u="sng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PM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000" b="0" u="sng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0" u="none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Visit to the Conseil de </a:t>
                      </a:r>
                      <a:r>
                        <a:rPr lang="en-CA" sz="1000" b="0" u="none" kern="1200" dirty="0" err="1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l’Europe</a:t>
                      </a:r>
                      <a:endParaRPr lang="en-CA" sz="1000" b="0" u="none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b="0" u="sng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b="0" u="sng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b="0" u="sng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b="0" u="sng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b="0" u="sng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b="0" u="sng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0" u="sng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Evening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0" u="none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Dinner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at </a:t>
                      </a:r>
                      <a:r>
                        <a:rPr lang="en-CA" sz="1000" b="0" i="0" u="none" strike="noStrike" kern="1200" noProof="0" dirty="0" err="1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L’Ami</a:t>
                      </a:r>
                      <a:r>
                        <a:rPr lang="en-CA" sz="10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 Schutz</a:t>
                      </a:r>
                      <a:endParaRPr lang="en-CA" sz="1000" b="0" i="0" u="sng" strike="noStrike" kern="1200" noProof="0" dirty="0">
                        <a:solidFill>
                          <a:schemeClr val="dk1"/>
                        </a:solidFill>
                        <a:effectLst/>
                        <a:latin typeface="Lucida Sans Unicode"/>
                      </a:endParaRP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00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  <a:r>
                        <a:rPr lang="fr-CA" sz="1000" b="0" u="sng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Saturday AM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Walk of Strasbourg’s </a:t>
                      </a:r>
                      <a:r>
                        <a:rPr lang="en-US" sz="1000" b="0" kern="1200" dirty="0" err="1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Ponts</a:t>
                      </a: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1000" b="0" kern="1200" dirty="0" err="1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Couverts</a:t>
                      </a:r>
                      <a:endParaRPr lang="en-US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000" b="0" kern="1200" dirty="0">
                        <a:solidFill>
                          <a:schemeClr val="dk1"/>
                        </a:solidFill>
                        <a:effectLst/>
                        <a:latin typeface="Lucida Sans Unicode"/>
                        <a:ea typeface="Calibri" panose="020F0502020204030204" pitchFamily="34" charset="0"/>
                        <a:cs typeface="Lucida Sans Unicode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000" b="0" u="sng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000" b="0" u="sng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000" b="0" u="sng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000" b="0" u="sng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000" b="0" u="sng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Saturday PM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Return to Paris by train -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Last night in Paris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000" b="0" u="sng" kern="1200" dirty="0">
                        <a:solidFill>
                          <a:schemeClr val="dk1"/>
                        </a:solidFill>
                        <a:effectLst/>
                        <a:latin typeface="Lucida Sans Unicode"/>
                        <a:ea typeface="Calibri" panose="020F0502020204030204" pitchFamily="34" charset="0"/>
                        <a:cs typeface="Lucida Sans Unicode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000" b="0" u="sng" kern="1200" dirty="0">
                        <a:solidFill>
                          <a:schemeClr val="dk1"/>
                        </a:solidFill>
                        <a:effectLst/>
                        <a:latin typeface="Lucida Sans Unicode"/>
                        <a:ea typeface="Calibri" panose="020F0502020204030204" pitchFamily="34" charset="0"/>
                        <a:cs typeface="Lucida Sans Unicode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000" b="0" u="sng" kern="1200" dirty="0">
                          <a:solidFill>
                            <a:schemeClr val="dk1"/>
                          </a:solidFill>
                          <a:effectLst/>
                          <a:latin typeface="Lucida Sans Unicode"/>
                          <a:ea typeface="Calibri" panose="020F0502020204030204" pitchFamily="34" charset="0"/>
                          <a:cs typeface="Lucida Sans Unicode"/>
                        </a:rPr>
                        <a:t>Sunday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000" b="0" kern="1200" dirty="0">
                          <a:solidFill>
                            <a:schemeClr val="dk1"/>
                          </a:solidFill>
                          <a:effectLst/>
                          <a:latin typeface="Lucida Sans Unicode"/>
                          <a:ea typeface="Calibri" panose="020F0502020204030204" pitchFamily="34" charset="0"/>
                          <a:cs typeface="Lucida Sans Unicode"/>
                        </a:rPr>
                        <a:t>Travelling back </a:t>
                      </a:r>
                      <a:r>
                        <a:rPr lang="fr-CA" sz="1000" b="0" kern="1200" baseline="0" dirty="0">
                          <a:solidFill>
                            <a:schemeClr val="dk1"/>
                          </a:solidFill>
                          <a:effectLst/>
                          <a:latin typeface="Lucida Sans Unicode"/>
                          <a:ea typeface="Calibri" panose="020F0502020204030204" pitchFamily="34" charset="0"/>
                          <a:cs typeface="Lucida Sans Unicode"/>
                        </a:rPr>
                        <a:t>to New York City</a:t>
                      </a:r>
                      <a:endParaRPr lang="fr-CA" sz="1000" b="0" kern="1200" dirty="0">
                        <a:solidFill>
                          <a:schemeClr val="dk1"/>
                        </a:solidFill>
                        <a:effectLst/>
                        <a:latin typeface="Lucida Sans Unicode"/>
                        <a:ea typeface="Calibri" panose="020F0502020204030204" pitchFamily="34" charset="0"/>
                        <a:cs typeface="Lucida Sans Unicode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7829">
                <a:tc vMerge="1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2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solidFill>
                      <a:srgbClr val="2E5369">
                        <a:alpha val="1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2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solidFill>
                      <a:srgbClr val="2E536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000" b="0" u="sng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000" b="0" u="sng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PM</a:t>
                      </a:r>
                      <a:endParaRPr lang="fr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00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Bateaux-mouches Quartier de la Petite-France</a:t>
                      </a: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000" b="0" u="sng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000" b="0" u="sng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PM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000" b="0" u="none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000" b="0" u="none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Cathédrale Notre-Dame/ Musée Alsacien</a:t>
                      </a: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CA" sz="1000" b="0" u="sng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000" b="0" u="sng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PM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CA" sz="105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05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Tour de Gastronomie/ Vin de Noël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CA" sz="105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CA" sz="1000" b="0" u="sng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000" b="0" u="sng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PM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05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Marché de Noël  </a:t>
                      </a:r>
                      <a:r>
                        <a:rPr lang="fr-CA" sz="900" b="0" i="1" kern="1200" dirty="0" err="1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Christkindelsmärik</a:t>
                      </a:r>
                      <a:r>
                        <a:rPr lang="fr-CA" sz="900" b="0" i="1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fr-CA" sz="1000" b="0" i="1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2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solidFill>
                      <a:srgbClr val="2E5369">
                        <a:alpha val="1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2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solidFill>
                      <a:srgbClr val="2E5369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8457">
                <a:tc vMerge="1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2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solidFill>
                      <a:srgbClr val="2E5369">
                        <a:alpha val="1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2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solidFill>
                      <a:srgbClr val="2E536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00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0" u="sng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Evening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u="none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Free time</a:t>
                      </a:r>
                      <a:endParaRPr lang="en-CA" sz="1050" b="0" kern="1200" dirty="0">
                        <a:solidFill>
                          <a:schemeClr val="dk1"/>
                        </a:solidFill>
                        <a:effectLst/>
                        <a:latin typeface="Lucida Sans Unicode"/>
                        <a:ea typeface="Calibri" panose="020F0502020204030204" pitchFamily="34" charset="0"/>
                        <a:cs typeface="Lucida Sans Unicode"/>
                      </a:endParaRP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b="0" u="sng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0" u="sng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Evening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u="none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Free time</a:t>
                      </a: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000" b="0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  <a:endParaRPr lang="en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0" u="sng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Evening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u="none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Free time</a:t>
                      </a: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0" u="sng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Evening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CA" sz="10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u="none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ea typeface="Calibri" panose="020F0502020204030204" pitchFamily="34" charset="0"/>
                          <a:cs typeface="Lucida Sans Unicode" panose="020B0602030504020204" pitchFamily="34" charset="0"/>
                        </a:rPr>
                        <a:t>Free time</a:t>
                      </a: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2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solidFill>
                      <a:srgbClr val="2E5369">
                        <a:alpha val="1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2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solidFill>
                      <a:srgbClr val="2E5369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TextBox 5">
            <a:extLst>
              <a:ext uri="{FF2B5EF4-FFF2-40B4-BE49-F238E27FC236}">
                <a16:creationId xmlns:a16="http://schemas.microsoft.com/office/drawing/2014/main" id="{6A3DCCE1-6C10-4212-BFD8-914B54CFD539}"/>
              </a:ext>
            </a:extLst>
          </p:cNvPr>
          <p:cNvSpPr txBox="1"/>
          <p:nvPr/>
        </p:nvSpPr>
        <p:spPr>
          <a:xfrm>
            <a:off x="-173608" y="4533918"/>
            <a:ext cx="177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2025</a:t>
            </a:r>
          </a:p>
        </p:txBody>
      </p:sp>
      <p:pic>
        <p:nvPicPr>
          <p:cNvPr id="38" name="Image 37" descr="Résultats de recherche d'images pour « avion »">
            <a:hlinkClick r:id="rId3"/>
            <a:extLst>
              <a:ext uri="{FF2B5EF4-FFF2-40B4-BE49-F238E27FC236}">
                <a16:creationId xmlns:a16="http://schemas.microsoft.com/office/drawing/2014/main" id="{E6D8D2F7-E55B-4F71-8AB1-A07D2A6429A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118" y="5002837"/>
            <a:ext cx="944579" cy="7000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354044" y="273150"/>
            <a:ext cx="4228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Calendar</a:t>
            </a:r>
            <a:r>
              <a:rPr lang="fr-CA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fr-CA" sz="12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subject</a:t>
            </a:r>
            <a:r>
              <a:rPr lang="fr-CA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to change</a:t>
            </a:r>
            <a:endParaRPr lang="en-US" sz="1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98" y="2064642"/>
            <a:ext cx="1007855" cy="6960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3E265C7-041F-BBE5-E578-F9D9EEBB2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537" y="2064642"/>
            <a:ext cx="1013146" cy="6960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EDAD0A-EBD3-4877-BED1-B60A9D685B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0039" y="5791316"/>
            <a:ext cx="943457" cy="1013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1EDFF6-F80C-1CE0-1BF0-AC94807E76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667" y="2064642"/>
            <a:ext cx="1007855" cy="696066"/>
          </a:xfrm>
          <a:prstGeom prst="rect">
            <a:avLst/>
          </a:prstGeom>
        </p:spPr>
      </p:pic>
      <p:pic>
        <p:nvPicPr>
          <p:cNvPr id="15" name="Image 37" descr="Résultats de recherche d'images pour « avion »">
            <a:hlinkClick r:id="rId3"/>
            <a:extLst>
              <a:ext uri="{FF2B5EF4-FFF2-40B4-BE49-F238E27FC236}">
                <a16:creationId xmlns:a16="http://schemas.microsoft.com/office/drawing/2014/main" id="{1B36F402-F3B0-7688-5B77-CE9867A4E10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170" y="2064642"/>
            <a:ext cx="944579" cy="70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CCD7931-4BE0-CB68-BF9E-E88FCC691C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01" y="2068663"/>
            <a:ext cx="1007855" cy="696066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0E95EA4C-D79E-B899-23FF-D7A1783483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814" y="639686"/>
            <a:ext cx="1852687" cy="6631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8D9D9B-9382-9432-21F0-2C636E2830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6271" y="5846616"/>
            <a:ext cx="1078202" cy="6454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EA851-9FA4-4610-FE15-F305F05B42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2941" y="5869115"/>
            <a:ext cx="1078202" cy="6454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2FE3AD-E9D0-05BC-131D-2C13BC3E5A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3197" y="5869115"/>
            <a:ext cx="1078202" cy="6454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9835693-5F25-B133-F3A9-6C592E2567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9525" y="5869115"/>
            <a:ext cx="1078202" cy="64541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D4621E7-E8AC-4548-35BF-403B15D3D9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5795" y="5805245"/>
            <a:ext cx="988562" cy="667574"/>
          </a:xfrm>
          <a:prstGeom prst="rect">
            <a:avLst/>
          </a:prstGeom>
        </p:spPr>
      </p:pic>
      <p:pic>
        <p:nvPicPr>
          <p:cNvPr id="1026" name="Picture 2" descr="Home Page | Alliance française Strasbourg Europe">
            <a:extLst>
              <a:ext uri="{FF2B5EF4-FFF2-40B4-BE49-F238E27FC236}">
                <a16:creationId xmlns:a16="http://schemas.microsoft.com/office/drawing/2014/main" id="{E69E8A3E-BEBC-64FD-9283-7FBB47F03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4" y="1211677"/>
            <a:ext cx="1549031" cy="154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01B000-9915-AB09-68DE-FAE2B3543F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11657" y="3555117"/>
            <a:ext cx="1037668" cy="8660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B16AA8B-BC86-17D5-5DAF-D60D7F8D0C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24400" y="3948936"/>
            <a:ext cx="1040559" cy="9445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C0B54D9-741E-27B6-A187-E2D58DF31BE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55788" y="2068664"/>
            <a:ext cx="986909" cy="692044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5A7368FF-53FB-D6F3-ACF6-904507D497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54" y="2064641"/>
            <a:ext cx="1007855" cy="6960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D91D33-0E35-BD78-60A5-A16E8CC24D1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99821" y="3954260"/>
            <a:ext cx="1100068" cy="9392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E05649E-F172-BFBE-7870-0910BCB901D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11066" y="3948934"/>
            <a:ext cx="1094232" cy="91484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7E3D4A-9943-F4F4-06ED-4942CC1FBA9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89567" y="5615635"/>
            <a:ext cx="1075392" cy="1013765"/>
          </a:xfrm>
          <a:prstGeom prst="rect">
            <a:avLst/>
          </a:prstGeom>
        </p:spPr>
      </p:pic>
      <p:pic>
        <p:nvPicPr>
          <p:cNvPr id="5" name="Image 29">
            <a:extLst>
              <a:ext uri="{FF2B5EF4-FFF2-40B4-BE49-F238E27FC236}">
                <a16:creationId xmlns:a16="http://schemas.microsoft.com/office/drawing/2014/main" id="{040C5668-C491-1CA1-FEB5-11E7B29956B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49290" y="3944928"/>
            <a:ext cx="998673" cy="9188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829EB4-F456-772D-E017-C5ED206B1114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7205" r="11767" b="4067"/>
          <a:stretch>
            <a:fillRect/>
          </a:stretch>
        </p:blipFill>
        <p:spPr>
          <a:xfrm>
            <a:off x="2211657" y="5065125"/>
            <a:ext cx="1037668" cy="8039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F84E227-C06D-424D-D7DB-E7F22B0242D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42623" y="2242843"/>
            <a:ext cx="1200200" cy="103572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1AAA1E4-EC8F-5A27-90A0-41F99F59974E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t="138" b="14109"/>
          <a:stretch>
            <a:fillRect/>
          </a:stretch>
        </p:blipFill>
        <p:spPr>
          <a:xfrm>
            <a:off x="5913457" y="3840166"/>
            <a:ext cx="941740" cy="112837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DA56303-0533-6EEE-06F6-7A77B4F13EE7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4893"/>
          <a:stretch>
            <a:fillRect/>
          </a:stretch>
        </p:blipFill>
        <p:spPr>
          <a:xfrm>
            <a:off x="4568427" y="3954260"/>
            <a:ext cx="1196021" cy="93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513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/object&gt;&lt;object type=&quot;8&quot; unique_id=&quot;1000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Wisp">
  <a:themeElements>
    <a:clrScheme name="Custom 8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EE0000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BFE0111FC25D42B0C00263D04E22C4" ma:contentTypeVersion="18" ma:contentTypeDescription="Create a new document." ma:contentTypeScope="" ma:versionID="8466ebe040f7d9e96e9377a65d9ada4b">
  <xsd:schema xmlns:xsd="http://www.w3.org/2001/XMLSchema" xmlns:xs="http://www.w3.org/2001/XMLSchema" xmlns:p="http://schemas.microsoft.com/office/2006/metadata/properties" xmlns:ns2="98a7a840-de3b-4ea9-8327-c975fb5e29db" xmlns:ns3="97824de3-8495-49ea-aebf-b24716dc78b5" targetNamespace="http://schemas.microsoft.com/office/2006/metadata/properties" ma:root="true" ma:fieldsID="2ea632f8deb8f689d5a2006f2ffb0092" ns2:_="" ns3:_="">
    <xsd:import namespace="98a7a840-de3b-4ea9-8327-c975fb5e29db"/>
    <xsd:import namespace="97824de3-8495-49ea-aebf-b24716dc78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7a840-de3b-4ea9-8327-c975fb5e2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cae0fd1-ae1e-4839-9381-8b98a7740f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824de3-8495-49ea-aebf-b24716dc78b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e3b511-0779-4910-ac6d-e057cf630614}" ma:internalName="TaxCatchAll" ma:showField="CatchAllData" ma:web="97824de3-8495-49ea-aebf-b24716dc78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824de3-8495-49ea-aebf-b24716dc78b5" xsi:nil="true"/>
    <lcf76f155ced4ddcb4097134ff3c332f xmlns="98a7a840-de3b-4ea9-8327-c975fb5e29d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77ED6D-97E6-4193-BC16-41A31BEEDB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a7a840-de3b-4ea9-8327-c975fb5e29db"/>
    <ds:schemaRef ds:uri="97824de3-8495-49ea-aebf-b24716dc78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802FD7-7EAB-4FF3-8A8F-C08CE7DB6C4B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98a7a840-de3b-4ea9-8327-c975fb5e29db"/>
    <ds:schemaRef ds:uri="97824de3-8495-49ea-aebf-b24716dc78b5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6D4505F-65E8-4F06-B37D-2D94F17130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4629</TotalTime>
  <Words>182</Words>
  <Application>Microsoft Office PowerPoint</Application>
  <PresentationFormat>Widescreen</PresentationFormat>
  <Paragraphs>172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Century Gothic</vt:lpstr>
      <vt:lpstr>Ebrima</vt:lpstr>
      <vt:lpstr>Lucida Sans Unicode</vt:lpstr>
      <vt:lpstr>Wingdings 3</vt:lpstr>
      <vt:lpstr>Wisp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Mitzy</dc:creator>
  <cp:lastModifiedBy>Liam Lakota</cp:lastModifiedBy>
  <cp:revision>130</cp:revision>
  <cp:lastPrinted>2025-07-15T22:37:18Z</cp:lastPrinted>
  <dcterms:created xsi:type="dcterms:W3CDTF">2015-09-02T17:16:27Z</dcterms:created>
  <dcterms:modified xsi:type="dcterms:W3CDTF">2025-08-07T15:30:44Z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0x0101004DBFE0111FC25D42B0C00263D04E22C4</vt:lpwstr>
  </property>
  <property fmtid="{D5CDD505-2E9C-101B-9397-08002B2CF9AE}" pid="3" name="MediaServiceImageTags">
    <vt:lpwstr/>
  </property>
</Properties>
</file>