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</p:sldMasterIdLst>
  <p:sldIdLst>
    <p:sldId id="257" r:id="rId2"/>
  </p:sldIdLst>
  <p:sldSz cx="12192000" cy="6858000"/>
  <p:notesSz cx="7010400" cy="92964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369"/>
    <a:srgbClr val="7B429D"/>
    <a:srgbClr val="EC1C28"/>
    <a:srgbClr val="ED2D38"/>
    <a:srgbClr val="96A9B4"/>
    <a:srgbClr val="7C4098"/>
    <a:srgbClr val="EE0000"/>
    <a:srgbClr val="D4C3DF"/>
    <a:srgbClr val="9469AE"/>
    <a:srgbClr val="763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719" autoAdjust="0"/>
  </p:normalViewPr>
  <p:slideViewPr>
    <p:cSldViewPr snapToGrid="0">
      <p:cViewPr varScale="1">
        <p:scale>
          <a:sx n="93" d="100"/>
          <a:sy n="93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03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8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30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0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9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4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fif"/><Relationship Id="rId12" Type="http://schemas.openxmlformats.org/officeDocument/2006/relationships/image" Target="../media/image10.png"/><Relationship Id="rId2" Type="http://schemas.openxmlformats.org/officeDocument/2006/relationships/hyperlink" Target="http://www.google.ca/url?sa=i&amp;rct=j&amp;q=&amp;esrc=s&amp;source=images&amp;cd=&amp;cad=rja&amp;uact=8&amp;ved=0ahUKEwiu75aOgo_PAhWo8YMKHXP0C1YQjRwIBw&amp;url=http://www.lapresse.ca/actualites/insolite/201505/11/01-4868658-une-canadienne-accouche-dans-un-avion-au-dessus-du-pacifique.php&amp;psig=AFQjCNFvTMxVostUtxUtIndGIBv-DRy4Hw&amp;ust=1473947940941405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84990"/>
              </p:ext>
            </p:extLst>
          </p:nvPr>
        </p:nvGraphicFramePr>
        <p:xfrm>
          <a:off x="2286587" y="490201"/>
          <a:ext cx="9442376" cy="6195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0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8415"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Sunday 17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 err="1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Monday</a:t>
                      </a:r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 1</a:t>
                      </a:r>
                      <a:r>
                        <a:rPr lang="fr-CA" sz="1300" b="0" dirty="0"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8</a:t>
                      </a:r>
                      <a:endParaRPr lang="en-CA" sz="1300" b="0" dirty="0"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Tuesday 19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Wednesday20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Thursday </a:t>
                      </a:r>
                      <a:r>
                        <a:rPr lang="fr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21</a:t>
                      </a:r>
                      <a:endParaRPr lang="en-CA" sz="1300" b="0" kern="1200" dirty="0">
                        <a:solidFill>
                          <a:schemeClr val="lt1"/>
                        </a:solidFill>
                        <a:latin typeface="Lucida Sans Unicode" panose="020B0602030504020204" pitchFamily="34" charset="0"/>
                        <a:ea typeface="Malgun Gothic" panose="020B0503020000020004" pitchFamily="34" charset="-127"/>
                        <a:cs typeface="Lucida Sans Unicode" panose="020B0602030504020204" pitchFamily="34" charset="0"/>
                      </a:endParaRP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Saturday 23</a:t>
                      </a: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b="0" kern="1200" dirty="0">
                          <a:solidFill>
                            <a:schemeClr val="lt1"/>
                          </a:solidFill>
                          <a:latin typeface="Lucida Sans Unicode" panose="020B0602030504020204" pitchFamily="34" charset="0"/>
                          <a:ea typeface="Malgun Gothic" panose="020B0503020000020004" pitchFamily="34" charset="-127"/>
                          <a:cs typeface="Lucida Sans Unicode" panose="020B0602030504020204" pitchFamily="34" charset="0"/>
                        </a:rPr>
                        <a:t>Sunday 24</a:t>
                      </a:r>
                    </a:p>
                  </a:txBody>
                  <a:tcPr anchor="ctr">
                    <a:solidFill>
                      <a:srgbClr val="2E536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Ebrima" panose="02000000000000000000" pitchFamily="2" charset="0"/>
                          <a:cs typeface="Lucida Sans Unicode" panose="020B0602030504020204" pitchFamily="34" charset="0"/>
                        </a:rPr>
                        <a:t>August</a:t>
                      </a:r>
                    </a:p>
                  </a:txBody>
                  <a:tcPr anchor="ctr">
                    <a:solidFill>
                      <a:srgbClr val="2E5369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309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Overnight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flight to Paris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Transfer to </a:t>
                      </a:r>
                      <a:r>
                        <a:rPr lang="fr-CA" sz="1100" b="0" u="non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your</a:t>
                      </a: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4-star </a:t>
                      </a:r>
                      <a:r>
                        <a:rPr lang="fr-CA" sz="1100" b="0" u="non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hotel</a:t>
                      </a: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 the 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fr-CA" sz="1100" b="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Arrondissement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 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 Workshop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Mode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Brasserie Parisienne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en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8e arrondissement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Theme activity at the Dior Gallery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CA" sz="1100" b="0" i="0" u="none" strike="noStrike" kern="12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 Workshop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CA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Gastronomie</a:t>
                      </a:r>
                      <a:endParaRPr lang="en-CA" sz="1100" b="0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French Workshop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 divertissements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fr-CA" sz="1100" b="0" u="sng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1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Theme</a:t>
                      </a: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the </a:t>
                      </a:r>
                      <a:r>
                        <a:rPr lang="fr-FR" sz="11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</a:t>
                      </a:r>
                      <a:r>
                        <a:rPr lang="fr-FR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langue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française</a:t>
                      </a:r>
                      <a:r>
                        <a:rPr lang="fr-CA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fr-CA" sz="1100" b="0" u="sng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Excursion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the Palace of</a:t>
                      </a:r>
                      <a:endParaRPr lang="fr-FR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Versailles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non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Dîner</a:t>
                      </a: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Gala at </a:t>
                      </a:r>
                      <a:r>
                        <a:rPr lang="en-CA" sz="1100" b="0" i="1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Couple</a:t>
                      </a:r>
                      <a:endParaRPr lang="en-CA" sz="1100" b="0" i="1" u="sng" strike="noStrike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Travelling back </a:t>
                      </a:r>
                      <a:r>
                        <a:rPr lang="fr-CA" sz="1100" b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New York City</a:t>
                      </a: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829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Restaurant Michelin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fr-CA" sz="1100" b="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arrondissement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Cooking workshop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non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Cheese</a:t>
                      </a: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fr-CA" sz="1100" b="0" u="non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bread</a:t>
                      </a: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100" b="0" u="non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tasting</a:t>
                      </a:r>
                      <a:endParaRPr lang="fr-CA" sz="1100" b="0" u="non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u="non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Brasserie Parisienne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fr-CA" sz="1100" b="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arrondissement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Theme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1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at the Opéra Garnier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Excursion to the </a:t>
                      </a:r>
                      <a:r>
                        <a:rPr lang="fr-FR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Cité de la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française</a:t>
                      </a:r>
                      <a:endParaRPr lang="fr-CA" sz="1100" b="0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457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u="sng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fr-CA" sz="11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fr-CA" sz="11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u="non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Free time</a:t>
                      </a:r>
                    </a:p>
                  </a:txBody>
                  <a:tcPr marL="68580" marR="68580" marT="0" marB="0"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en-CA" sz="1200" b="0" kern="1200" dirty="0">
                        <a:solidFill>
                          <a:schemeClr val="dk1"/>
                        </a:solidFill>
                        <a:effectLst/>
                        <a:latin typeface="Lucida Sans Unicode" panose="020B0602030504020204" pitchFamily="34" charset="0"/>
                        <a:ea typeface="Calibri" panose="020F050202020403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rgbClr val="2E5369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5">
            <a:extLst>
              <a:ext uri="{FF2B5EF4-FFF2-40B4-BE49-F238E27FC236}">
                <a16:creationId xmlns:a16="http://schemas.microsoft.com/office/drawing/2014/main" id="{6A3DCCE1-6C10-4212-BFD8-914B54CFD539}"/>
              </a:ext>
            </a:extLst>
          </p:cNvPr>
          <p:cNvSpPr txBox="1"/>
          <p:nvPr/>
        </p:nvSpPr>
        <p:spPr>
          <a:xfrm>
            <a:off x="-173608" y="4533918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2025</a:t>
            </a:r>
            <a:endParaRPr lang="fr-CA" sz="20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8" name="Image 37" descr="Résultats de recherche d'images pour « avion »">
            <a:hlinkClick r:id="rId2"/>
            <a:extLst>
              <a:ext uri="{FF2B5EF4-FFF2-40B4-BE49-F238E27FC236}">
                <a16:creationId xmlns:a16="http://schemas.microsoft.com/office/drawing/2014/main" id="{E6D8D2F7-E55B-4F71-8AB1-A07D2A6429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37" y="4287972"/>
            <a:ext cx="944579" cy="70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54044" y="273150"/>
            <a:ext cx="422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Calendar</a:t>
            </a:r>
            <a:r>
              <a:rPr lang="fr-CA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CA" sz="12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subject</a:t>
            </a:r>
            <a:r>
              <a:rPr lang="fr-CA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to change</a:t>
            </a:r>
            <a:endParaRPr lang="en-US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2" y="1878164"/>
            <a:ext cx="1007855" cy="696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DAD0A-EBD3-4877-BED1-B60A9D685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282" y="5671511"/>
            <a:ext cx="943457" cy="1013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EDFF6-F80C-1CE0-1BF0-AC94807E7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67" y="1986072"/>
            <a:ext cx="1007855" cy="588158"/>
          </a:xfrm>
          <a:prstGeom prst="rect">
            <a:avLst/>
          </a:prstGeom>
        </p:spPr>
      </p:pic>
      <p:pic>
        <p:nvPicPr>
          <p:cNvPr id="15" name="Image 37" descr="Résultats de recherche d'images pour « avion »">
            <a:hlinkClick r:id="rId2"/>
            <a:extLst>
              <a:ext uri="{FF2B5EF4-FFF2-40B4-BE49-F238E27FC236}">
                <a16:creationId xmlns:a16="http://schemas.microsoft.com/office/drawing/2014/main" id="{1B36F402-F3B0-7688-5B77-CE9867A4E1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88" y="1878164"/>
            <a:ext cx="944579" cy="70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street with tables and chairs in front of a building&#10;&#10;Description automatically generated">
            <a:extLst>
              <a:ext uri="{FF2B5EF4-FFF2-40B4-BE49-F238E27FC236}">
                <a16:creationId xmlns:a16="http://schemas.microsoft.com/office/drawing/2014/main" id="{7B0413D3-95FB-4ACF-9240-AA4ECFBEE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142" y="5819504"/>
            <a:ext cx="940981" cy="717777"/>
          </a:xfrm>
          <a:prstGeom prst="rect">
            <a:avLst/>
          </a:prstGeom>
        </p:spPr>
      </p:pic>
      <p:pic>
        <p:nvPicPr>
          <p:cNvPr id="21" name="Picture 20" descr="A tall metal tower with trees around it with Eiffel Tower in the background&#10;&#10;Description automatically generated">
            <a:extLst>
              <a:ext uri="{FF2B5EF4-FFF2-40B4-BE49-F238E27FC236}">
                <a16:creationId xmlns:a16="http://schemas.microsoft.com/office/drawing/2014/main" id="{4F28CFCD-83BF-D11F-BF87-F5366C249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143" y="3897163"/>
            <a:ext cx="940980" cy="80603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ACDB5A0-941C-27DC-B2AF-903F52042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075" y="590558"/>
            <a:ext cx="2044596" cy="6542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79EE16-C3A1-8EC7-F841-5DD0CB8A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8" y="1337715"/>
            <a:ext cx="1551658" cy="15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treet with tables and chairs in front of a building&#10;&#10;Description automatically generated">
            <a:extLst>
              <a:ext uri="{FF2B5EF4-FFF2-40B4-BE49-F238E27FC236}">
                <a16:creationId xmlns:a16="http://schemas.microsoft.com/office/drawing/2014/main" id="{02BD0DB1-3C06-A4F0-2D97-A8A4C8F75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177" y="5819504"/>
            <a:ext cx="940981" cy="717777"/>
          </a:xfrm>
          <a:prstGeom prst="rect">
            <a:avLst/>
          </a:prstGeom>
        </p:spPr>
      </p:pic>
      <p:pic>
        <p:nvPicPr>
          <p:cNvPr id="13" name="Picture 12" descr="A street with tables and chairs in front of a building&#10;&#10;Description automatically generated">
            <a:extLst>
              <a:ext uri="{FF2B5EF4-FFF2-40B4-BE49-F238E27FC236}">
                <a16:creationId xmlns:a16="http://schemas.microsoft.com/office/drawing/2014/main" id="{CA9394A6-D683-828D-818F-6C1895C67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851" y="5823494"/>
            <a:ext cx="940981" cy="717777"/>
          </a:xfrm>
          <a:prstGeom prst="rect">
            <a:avLst/>
          </a:prstGeom>
        </p:spPr>
      </p:pic>
      <p:pic>
        <p:nvPicPr>
          <p:cNvPr id="14" name="Picture 13" descr="A street with tables and chairs in front of a building&#10;&#10;Description automatically generated">
            <a:extLst>
              <a:ext uri="{FF2B5EF4-FFF2-40B4-BE49-F238E27FC236}">
                <a16:creationId xmlns:a16="http://schemas.microsoft.com/office/drawing/2014/main" id="{9DF7AEF6-E2A6-0AA7-AC97-F999C450F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98" y="5819504"/>
            <a:ext cx="940981" cy="717777"/>
          </a:xfrm>
          <a:prstGeom prst="rect">
            <a:avLst/>
          </a:prstGeom>
        </p:spPr>
      </p:pic>
      <p:pic>
        <p:nvPicPr>
          <p:cNvPr id="16" name="Picture 15" descr="A street with tables and chairs in front of a building&#10;&#10;Description automatically generated">
            <a:extLst>
              <a:ext uri="{FF2B5EF4-FFF2-40B4-BE49-F238E27FC236}">
                <a16:creationId xmlns:a16="http://schemas.microsoft.com/office/drawing/2014/main" id="{1E793309-2E04-CBBA-476F-675EE42DA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305" y="5819503"/>
            <a:ext cx="940981" cy="717777"/>
          </a:xfrm>
          <a:prstGeom prst="rect">
            <a:avLst/>
          </a:prstGeom>
        </p:spPr>
      </p:pic>
      <p:pic>
        <p:nvPicPr>
          <p:cNvPr id="18" name="Picture 17" descr="A street with tables and chairs in front of a building&#10;&#10;Description automatically generated">
            <a:extLst>
              <a:ext uri="{FF2B5EF4-FFF2-40B4-BE49-F238E27FC236}">
                <a16:creationId xmlns:a16="http://schemas.microsoft.com/office/drawing/2014/main" id="{8EB86174-E44D-C0CC-A4AB-9C849D8C9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828" y="5819502"/>
            <a:ext cx="940981" cy="717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D53FA9-2AB8-971F-FC87-9D10AEAA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1" y="1878164"/>
            <a:ext cx="1007855" cy="696066"/>
          </a:xfrm>
          <a:prstGeom prst="rect">
            <a:avLst/>
          </a:prstGeom>
        </p:spPr>
      </p:pic>
      <p:pic>
        <p:nvPicPr>
          <p:cNvPr id="20" name="Picture 19" descr="A tall metal tower with trees around it with Eiffel Tower in the background&#10;&#10;Description automatically generated">
            <a:extLst>
              <a:ext uri="{FF2B5EF4-FFF2-40B4-BE49-F238E27FC236}">
                <a16:creationId xmlns:a16="http://schemas.microsoft.com/office/drawing/2014/main" id="{6E3B2ED9-9BB6-71F4-7C3B-53656C193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287" y="1986072"/>
            <a:ext cx="940980" cy="806030"/>
          </a:xfrm>
          <a:prstGeom prst="rect">
            <a:avLst/>
          </a:prstGeom>
        </p:spPr>
      </p:pic>
      <p:pic>
        <p:nvPicPr>
          <p:cNvPr id="24" name="Picture 23" descr="A spiral staircase with a display of different bags&#10;&#10;AI-generated content may be incorrect.">
            <a:extLst>
              <a:ext uri="{FF2B5EF4-FFF2-40B4-BE49-F238E27FC236}">
                <a16:creationId xmlns:a16="http://schemas.microsoft.com/office/drawing/2014/main" id="{8DBF97D3-439B-238F-C220-D7C3BECF37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8551" y="4152165"/>
            <a:ext cx="862608" cy="551028"/>
          </a:xfrm>
          <a:prstGeom prst="rect">
            <a:avLst/>
          </a:prstGeom>
        </p:spPr>
      </p:pic>
      <p:pic>
        <p:nvPicPr>
          <p:cNvPr id="28" name="Picture 27" descr="A person putting frosting on cupcakes&#10;&#10;AI-generated content may be incorrect.">
            <a:extLst>
              <a:ext uri="{FF2B5EF4-FFF2-40B4-BE49-F238E27FC236}">
                <a16:creationId xmlns:a16="http://schemas.microsoft.com/office/drawing/2014/main" id="{27A859C1-B6FA-24B1-F6FE-AA477B9ACB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0232" y="4003106"/>
            <a:ext cx="955600" cy="700087"/>
          </a:xfrm>
          <a:prstGeom prst="rect">
            <a:avLst/>
          </a:prstGeom>
        </p:spPr>
      </p:pic>
      <p:pic>
        <p:nvPicPr>
          <p:cNvPr id="29" name="Picture 28" descr="A tall metal tower with trees around it with Eiffel Tower in the background&#10;&#10;Description automatically generated">
            <a:extLst>
              <a:ext uri="{FF2B5EF4-FFF2-40B4-BE49-F238E27FC236}">
                <a16:creationId xmlns:a16="http://schemas.microsoft.com/office/drawing/2014/main" id="{C23071C7-67A6-BFB3-BDB0-238EBB331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142" y="1874142"/>
            <a:ext cx="940980" cy="700088"/>
          </a:xfrm>
          <a:prstGeom prst="rect">
            <a:avLst/>
          </a:prstGeom>
        </p:spPr>
      </p:pic>
      <p:pic>
        <p:nvPicPr>
          <p:cNvPr id="34" name="Picture 33" descr="A cheese and fruit next to a pear&#10;&#10;AI-generated content may be incorrect.">
            <a:extLst>
              <a:ext uri="{FF2B5EF4-FFF2-40B4-BE49-F238E27FC236}">
                <a16:creationId xmlns:a16="http://schemas.microsoft.com/office/drawing/2014/main" id="{0EF3A25D-C182-1E33-96C6-BA7784BE2A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3522947"/>
            <a:ext cx="666750" cy="1229341"/>
          </a:xfrm>
          <a:prstGeom prst="rect">
            <a:avLst/>
          </a:prstGeom>
        </p:spPr>
      </p:pic>
      <p:pic>
        <p:nvPicPr>
          <p:cNvPr id="39" name="Picture 38" descr="Palais Garnier with columns and statues&#10;&#10;AI-generated content may be incorrect.">
            <a:extLst>
              <a:ext uri="{FF2B5EF4-FFF2-40B4-BE49-F238E27FC236}">
                <a16:creationId xmlns:a16="http://schemas.microsoft.com/office/drawing/2014/main" id="{FA2DD436-9F30-DBB7-4746-43117694C2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2917" y="4152164"/>
            <a:ext cx="1007855" cy="600123"/>
          </a:xfrm>
          <a:prstGeom prst="rect">
            <a:avLst/>
          </a:prstGeom>
        </p:spPr>
      </p:pic>
      <p:pic>
        <p:nvPicPr>
          <p:cNvPr id="47" name="Picture 46" descr="A group of people looking up at lights&#10;&#10;AI-generated content may be incorrect.">
            <a:extLst>
              <a:ext uri="{FF2B5EF4-FFF2-40B4-BE49-F238E27FC236}">
                <a16:creationId xmlns:a16="http://schemas.microsoft.com/office/drawing/2014/main" id="{03CD92DE-0813-FA63-F006-D6AE24BE2B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7590" y="3897163"/>
            <a:ext cx="927425" cy="806030"/>
          </a:xfrm>
          <a:prstGeom prst="rect">
            <a:avLst/>
          </a:prstGeom>
        </p:spPr>
      </p:pic>
      <p:pic>
        <p:nvPicPr>
          <p:cNvPr id="49" name="Picture 48" descr="A building with a large roof&#10;&#10;AI-generated content may be incorrect.">
            <a:extLst>
              <a:ext uri="{FF2B5EF4-FFF2-40B4-BE49-F238E27FC236}">
                <a16:creationId xmlns:a16="http://schemas.microsoft.com/office/drawing/2014/main" id="{2991C63E-6AE2-2323-E51A-14FDB310AD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4860" y="2889373"/>
            <a:ext cx="1047055" cy="979344"/>
          </a:xfrm>
          <a:prstGeom prst="rect">
            <a:avLst/>
          </a:prstGeom>
        </p:spPr>
      </p:pic>
      <p:pic>
        <p:nvPicPr>
          <p:cNvPr id="51" name="Picture 50" descr="A plate of food with sauce and cheese&#10;&#10;AI-generated content may be incorrect.">
            <a:extLst>
              <a:ext uri="{FF2B5EF4-FFF2-40B4-BE49-F238E27FC236}">
                <a16:creationId xmlns:a16="http://schemas.microsoft.com/office/drawing/2014/main" id="{15C293CE-46D4-42EF-0373-262272C757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5313" y="5671511"/>
            <a:ext cx="940981" cy="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1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isp">
  <a:themeElements>
    <a:clrScheme name="Custom 8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EE0000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1674</TotalTime>
  <Words>168</Words>
  <Application>Microsoft Office PowerPoint</Application>
  <PresentationFormat>Grand écran</PresentationFormat>
  <Paragraphs>160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Ebrima</vt:lpstr>
      <vt:lpstr>Lucida Sans Unicode</vt:lpstr>
      <vt:lpstr>Wingdings 3</vt:lpstr>
      <vt:lpstr>Wisp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Mitzy</dc:creator>
  <cp:lastModifiedBy>Guillaume L.</cp:lastModifiedBy>
  <cp:revision>129</cp:revision>
  <cp:lastPrinted>2016-08-05T16:39:32Z</cp:lastPrinted>
  <dcterms:created xsi:type="dcterms:W3CDTF">2015-09-02T17:16:27Z</dcterms:created>
  <dcterms:modified xsi:type="dcterms:W3CDTF">2025-03-21T00:19:58Z</dcterms:modified>
</cp:coreProperties>
</file>