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81" r:id="rId1"/>
  </p:sldMasterIdLst>
  <p:sldIdLst>
    <p:sldId id="257" r:id="rId2"/>
  </p:sldIdLst>
  <p:sldSz cx="12192000" cy="6858000"/>
  <p:notesSz cx="7010400" cy="9296400"/>
  <p:custDataLst>
    <p:tags r:id="rId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5369"/>
    <a:srgbClr val="7B429D"/>
    <a:srgbClr val="EC1C28"/>
    <a:srgbClr val="ED2D38"/>
    <a:srgbClr val="96A9B4"/>
    <a:srgbClr val="7C4098"/>
    <a:srgbClr val="EE0000"/>
    <a:srgbClr val="D4C3DF"/>
    <a:srgbClr val="9469AE"/>
    <a:srgbClr val="763F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2F6299-7CDF-4C6E-AABD-3CD028365C79}" v="26" dt="2023-07-05T19:08:55.2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5231" autoAdjust="0"/>
  </p:normalViewPr>
  <p:slideViewPr>
    <p:cSldViewPr snapToGrid="0">
      <p:cViewPr varScale="1">
        <p:scale>
          <a:sx n="98" d="100"/>
          <a:sy n="98" d="100"/>
        </p:scale>
        <p:origin x="114" y="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tags" Target="tags/tag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illaume Lefèvre" userId="a467ea8c-6d5a-47ae-986b-02e0458adc84" providerId="ADAL" clId="{FB60F95F-57AA-4ED6-823D-533558FF4AE8}"/>
    <pc:docChg chg="undo custSel modSld">
      <pc:chgData name="Guillaume Lefèvre" userId="a467ea8c-6d5a-47ae-986b-02e0458adc84" providerId="ADAL" clId="{FB60F95F-57AA-4ED6-823D-533558FF4AE8}" dt="2022-07-06T15:28:54.472" v="134" actId="20577"/>
      <pc:docMkLst>
        <pc:docMk/>
      </pc:docMkLst>
      <pc:sldChg chg="addSp modSp mod">
        <pc:chgData name="Guillaume Lefèvre" userId="a467ea8c-6d5a-47ae-986b-02e0458adc84" providerId="ADAL" clId="{FB60F95F-57AA-4ED6-823D-533558FF4AE8}" dt="2022-07-06T15:28:54.472" v="134" actId="20577"/>
        <pc:sldMkLst>
          <pc:docMk/>
          <pc:sldMk cId="3838851320" sldId="257"/>
        </pc:sldMkLst>
        <pc:spChg chg="mod">
          <ac:chgData name="Guillaume Lefèvre" userId="a467ea8c-6d5a-47ae-986b-02e0458adc84" providerId="ADAL" clId="{FB60F95F-57AA-4ED6-823D-533558FF4AE8}" dt="2022-07-06T15:24:32.561" v="8" actId="403"/>
          <ac:spMkLst>
            <pc:docMk/>
            <pc:sldMk cId="3838851320" sldId="257"/>
            <ac:spMk id="35" creationId="{6A3DCCE1-6C10-4212-BFD8-914B54CFD539}"/>
          </ac:spMkLst>
        </pc:spChg>
        <pc:graphicFrameChg chg="mod modGraphic">
          <ac:chgData name="Guillaume Lefèvre" userId="a467ea8c-6d5a-47ae-986b-02e0458adc84" providerId="ADAL" clId="{FB60F95F-57AA-4ED6-823D-533558FF4AE8}" dt="2022-07-06T15:28:54.472" v="134" actId="20577"/>
          <ac:graphicFrameMkLst>
            <pc:docMk/>
            <pc:sldMk cId="3838851320" sldId="257"/>
            <ac:graphicFrameMk id="7" creationId="{00000000-0000-0000-0000-000000000000}"/>
          </ac:graphicFrameMkLst>
        </pc:graphicFrameChg>
        <pc:picChg chg="add mod">
          <ac:chgData name="Guillaume Lefèvre" userId="a467ea8c-6d5a-47ae-986b-02e0458adc84" providerId="ADAL" clId="{FB60F95F-57AA-4ED6-823D-533558FF4AE8}" dt="2022-07-06T15:27:29.517" v="112" actId="14100"/>
          <ac:picMkLst>
            <pc:docMk/>
            <pc:sldMk cId="3838851320" sldId="257"/>
            <ac:picMk id="15" creationId="{E10EE194-BC21-B3E8-4156-1275E503EF91}"/>
          </ac:picMkLst>
        </pc:picChg>
        <pc:picChg chg="mod">
          <ac:chgData name="Guillaume Lefèvre" userId="a467ea8c-6d5a-47ae-986b-02e0458adc84" providerId="ADAL" clId="{FB60F95F-57AA-4ED6-823D-533558FF4AE8}" dt="2022-07-06T15:26:00.659" v="62" actId="14100"/>
          <ac:picMkLst>
            <pc:docMk/>
            <pc:sldMk cId="3838851320" sldId="257"/>
            <ac:picMk id="38" creationId="{E6D8D2F7-E55B-4F71-8AB1-A07D2A6429AB}"/>
          </ac:picMkLst>
        </pc:picChg>
      </pc:sldChg>
    </pc:docChg>
  </pc:docChgLst>
  <pc:docChgLst>
    <pc:chgData name="Guillaume Lefèvre" userId="a467ea8c-6d5a-47ae-986b-02e0458adc84" providerId="ADAL" clId="{3D100562-7EC1-4374-9AC9-668265614049}"/>
    <pc:docChg chg="undo custSel modSld">
      <pc:chgData name="Guillaume Lefèvre" userId="a467ea8c-6d5a-47ae-986b-02e0458adc84" providerId="ADAL" clId="{3D100562-7EC1-4374-9AC9-668265614049}" dt="2023-01-30T21:42:59.512" v="817" actId="20577"/>
      <pc:docMkLst>
        <pc:docMk/>
      </pc:docMkLst>
      <pc:sldChg chg="addSp delSp modSp mod">
        <pc:chgData name="Guillaume Lefèvre" userId="a467ea8c-6d5a-47ae-986b-02e0458adc84" providerId="ADAL" clId="{3D100562-7EC1-4374-9AC9-668265614049}" dt="2023-01-30T21:42:59.512" v="817" actId="20577"/>
        <pc:sldMkLst>
          <pc:docMk/>
          <pc:sldMk cId="3838851320" sldId="257"/>
        </pc:sldMkLst>
        <pc:spChg chg="mod">
          <ac:chgData name="Guillaume Lefèvre" userId="a467ea8c-6d5a-47ae-986b-02e0458adc84" providerId="ADAL" clId="{3D100562-7EC1-4374-9AC9-668265614049}" dt="2023-01-28T21:00:10.829" v="26" actId="20577"/>
          <ac:spMkLst>
            <pc:docMk/>
            <pc:sldMk cId="3838851320" sldId="257"/>
            <ac:spMk id="35" creationId="{6A3DCCE1-6C10-4212-BFD8-914B54CFD539}"/>
          </ac:spMkLst>
        </pc:spChg>
        <pc:graphicFrameChg chg="mod modGraphic">
          <ac:chgData name="Guillaume Lefèvre" userId="a467ea8c-6d5a-47ae-986b-02e0458adc84" providerId="ADAL" clId="{3D100562-7EC1-4374-9AC9-668265614049}" dt="2023-01-30T21:42:59.512" v="817" actId="20577"/>
          <ac:graphicFrameMkLst>
            <pc:docMk/>
            <pc:sldMk cId="3838851320" sldId="257"/>
            <ac:graphicFrameMk id="7" creationId="{00000000-0000-0000-0000-000000000000}"/>
          </ac:graphicFrameMkLst>
        </pc:graphicFrameChg>
        <pc:picChg chg="del">
          <ac:chgData name="Guillaume Lefèvre" userId="a467ea8c-6d5a-47ae-986b-02e0458adc84" providerId="ADAL" clId="{3D100562-7EC1-4374-9AC9-668265614049}" dt="2023-01-28T21:21:14.129" v="170" actId="478"/>
          <ac:picMkLst>
            <pc:docMk/>
            <pc:sldMk cId="3838851320" sldId="257"/>
            <ac:picMk id="3" creationId="{00000000-0000-0000-0000-000000000000}"/>
          </ac:picMkLst>
        </pc:picChg>
        <pc:picChg chg="del">
          <ac:chgData name="Guillaume Lefèvre" userId="a467ea8c-6d5a-47ae-986b-02e0458adc84" providerId="ADAL" clId="{3D100562-7EC1-4374-9AC9-668265614049}" dt="2023-01-28T21:21:12.494" v="168" actId="478"/>
          <ac:picMkLst>
            <pc:docMk/>
            <pc:sldMk cId="3838851320" sldId="257"/>
            <ac:picMk id="4" creationId="{00000000-0000-0000-0000-000000000000}"/>
          </ac:picMkLst>
        </pc:picChg>
        <pc:picChg chg="add mod">
          <ac:chgData name="Guillaume Lefèvre" userId="a467ea8c-6d5a-47ae-986b-02e0458adc84" providerId="ADAL" clId="{3D100562-7EC1-4374-9AC9-668265614049}" dt="2023-01-30T16:52:06.485" v="702" actId="14100"/>
          <ac:picMkLst>
            <pc:docMk/>
            <pc:sldMk cId="3838851320" sldId="257"/>
            <ac:picMk id="4" creationId="{03C2F3C4-9642-F86B-0AC6-9D260161AA9E}"/>
          </ac:picMkLst>
        </pc:picChg>
        <pc:picChg chg="del">
          <ac:chgData name="Guillaume Lefèvre" userId="a467ea8c-6d5a-47ae-986b-02e0458adc84" providerId="ADAL" clId="{3D100562-7EC1-4374-9AC9-668265614049}" dt="2023-01-28T21:21:14.829" v="171" actId="478"/>
          <ac:picMkLst>
            <pc:docMk/>
            <pc:sldMk cId="3838851320" sldId="257"/>
            <ac:picMk id="5" creationId="{00000000-0000-0000-0000-000000000000}"/>
          </ac:picMkLst>
        </pc:picChg>
        <pc:picChg chg="del">
          <ac:chgData name="Guillaume Lefèvre" userId="a467ea8c-6d5a-47ae-986b-02e0458adc84" providerId="ADAL" clId="{3D100562-7EC1-4374-9AC9-668265614049}" dt="2023-01-28T21:21:13.341" v="169" actId="478"/>
          <ac:picMkLst>
            <pc:docMk/>
            <pc:sldMk cId="3838851320" sldId="257"/>
            <ac:picMk id="8" creationId="{00000000-0000-0000-0000-000000000000}"/>
          </ac:picMkLst>
        </pc:picChg>
        <pc:picChg chg="add mod">
          <ac:chgData name="Guillaume Lefèvre" userId="a467ea8c-6d5a-47ae-986b-02e0458adc84" providerId="ADAL" clId="{3D100562-7EC1-4374-9AC9-668265614049}" dt="2023-01-30T18:03:42.372" v="708" actId="1076"/>
          <ac:picMkLst>
            <pc:docMk/>
            <pc:sldMk cId="3838851320" sldId="257"/>
            <ac:picMk id="8" creationId="{388AF26D-4E64-4D30-8A57-E5A76075A357}"/>
          </ac:picMkLst>
        </pc:picChg>
        <pc:picChg chg="del">
          <ac:chgData name="Guillaume Lefèvre" userId="a467ea8c-6d5a-47ae-986b-02e0458adc84" providerId="ADAL" clId="{3D100562-7EC1-4374-9AC9-668265614049}" dt="2023-01-28T21:00:06.832" v="25" actId="478"/>
          <ac:picMkLst>
            <pc:docMk/>
            <pc:sldMk cId="3838851320" sldId="257"/>
            <ac:picMk id="9" creationId="{00000000-0000-0000-0000-000000000000}"/>
          </ac:picMkLst>
        </pc:picChg>
        <pc:picChg chg="add mod">
          <ac:chgData name="Guillaume Lefèvre" userId="a467ea8c-6d5a-47ae-986b-02e0458adc84" providerId="ADAL" clId="{3D100562-7EC1-4374-9AC9-668265614049}" dt="2023-01-30T18:03:51.967" v="710" actId="1076"/>
          <ac:picMkLst>
            <pc:docMk/>
            <pc:sldMk cId="3838851320" sldId="257"/>
            <ac:picMk id="9" creationId="{250CB6A0-FC7E-0228-1F3D-E3D6E015A57F}"/>
          </ac:picMkLst>
        </pc:picChg>
        <pc:picChg chg="mod">
          <ac:chgData name="Guillaume Lefèvre" userId="a467ea8c-6d5a-47ae-986b-02e0458adc84" providerId="ADAL" clId="{3D100562-7EC1-4374-9AC9-668265614049}" dt="2023-01-28T21:35:34.864" v="391" actId="14100"/>
          <ac:picMkLst>
            <pc:docMk/>
            <pc:sldMk cId="3838851320" sldId="257"/>
            <ac:picMk id="10" creationId="{00000000-0000-0000-0000-000000000000}"/>
          </ac:picMkLst>
        </pc:picChg>
        <pc:picChg chg="del">
          <ac:chgData name="Guillaume Lefèvre" userId="a467ea8c-6d5a-47ae-986b-02e0458adc84" providerId="ADAL" clId="{3D100562-7EC1-4374-9AC9-668265614049}" dt="2023-01-28T21:21:15.696" v="172" actId="478"/>
          <ac:picMkLst>
            <pc:docMk/>
            <pc:sldMk cId="3838851320" sldId="257"/>
            <ac:picMk id="11" creationId="{00000000-0000-0000-0000-000000000000}"/>
          </ac:picMkLst>
        </pc:picChg>
        <pc:picChg chg="add del mod">
          <ac:chgData name="Guillaume Lefèvre" userId="a467ea8c-6d5a-47ae-986b-02e0458adc84" providerId="ADAL" clId="{3D100562-7EC1-4374-9AC9-668265614049}" dt="2023-01-30T18:04:08.967" v="718"/>
          <ac:picMkLst>
            <pc:docMk/>
            <pc:sldMk cId="3838851320" sldId="257"/>
            <ac:picMk id="11" creationId="{349727E8-933D-7003-A00C-379909BB52B7}"/>
          </ac:picMkLst>
        </pc:picChg>
        <pc:picChg chg="del">
          <ac:chgData name="Guillaume Lefèvre" userId="a467ea8c-6d5a-47ae-986b-02e0458adc84" providerId="ADAL" clId="{3D100562-7EC1-4374-9AC9-668265614049}" dt="2023-01-28T21:20:33.951" v="147" actId="478"/>
          <ac:picMkLst>
            <pc:docMk/>
            <pc:sldMk cId="3838851320" sldId="257"/>
            <ac:picMk id="12" creationId="{00000000-0000-0000-0000-000000000000}"/>
          </ac:picMkLst>
        </pc:picChg>
        <pc:picChg chg="add mod">
          <ac:chgData name="Guillaume Lefèvre" userId="a467ea8c-6d5a-47ae-986b-02e0458adc84" providerId="ADAL" clId="{3D100562-7EC1-4374-9AC9-668265614049}" dt="2023-01-30T18:04:17.407" v="720" actId="1076"/>
          <ac:picMkLst>
            <pc:docMk/>
            <pc:sldMk cId="3838851320" sldId="257"/>
            <ac:picMk id="12" creationId="{45F7D5C4-1178-7619-15EB-B7045FA92B16}"/>
          </ac:picMkLst>
        </pc:picChg>
        <pc:picChg chg="del">
          <ac:chgData name="Guillaume Lefèvre" userId="a467ea8c-6d5a-47ae-986b-02e0458adc84" providerId="ADAL" clId="{3D100562-7EC1-4374-9AC9-668265614049}" dt="2023-01-28T21:04:52.068" v="36" actId="478"/>
          <ac:picMkLst>
            <pc:docMk/>
            <pc:sldMk cId="3838851320" sldId="257"/>
            <ac:picMk id="13" creationId="{00000000-0000-0000-0000-000000000000}"/>
          </ac:picMkLst>
        </pc:picChg>
        <pc:picChg chg="add mod">
          <ac:chgData name="Guillaume Lefèvre" userId="a467ea8c-6d5a-47ae-986b-02e0458adc84" providerId="ADAL" clId="{3D100562-7EC1-4374-9AC9-668265614049}" dt="2023-01-30T18:04:26.326" v="722" actId="1076"/>
          <ac:picMkLst>
            <pc:docMk/>
            <pc:sldMk cId="3838851320" sldId="257"/>
            <ac:picMk id="13" creationId="{AE7ED3FA-DCAD-FAF3-4AE3-282466D2D7A1}"/>
          </ac:picMkLst>
        </pc:picChg>
        <pc:picChg chg="add mod">
          <ac:chgData name="Guillaume Lefèvre" userId="a467ea8c-6d5a-47ae-986b-02e0458adc84" providerId="ADAL" clId="{3D100562-7EC1-4374-9AC9-668265614049}" dt="2023-01-30T18:04:54.565" v="725" actId="1076"/>
          <ac:picMkLst>
            <pc:docMk/>
            <pc:sldMk cId="3838851320" sldId="257"/>
            <ac:picMk id="14" creationId="{17432754-AE47-1F1D-39BE-0A829891D46B}"/>
          </ac:picMkLst>
        </pc:picChg>
        <pc:picChg chg="del">
          <ac:chgData name="Guillaume Lefèvre" userId="a467ea8c-6d5a-47ae-986b-02e0458adc84" providerId="ADAL" clId="{3D100562-7EC1-4374-9AC9-668265614049}" dt="2023-01-28T21:23:12.514" v="223" actId="478"/>
          <ac:picMkLst>
            <pc:docMk/>
            <pc:sldMk cId="3838851320" sldId="257"/>
            <ac:picMk id="15" creationId="{E10EE194-BC21-B3E8-4156-1275E503EF91}"/>
          </ac:picMkLst>
        </pc:picChg>
        <pc:picChg chg="add mod">
          <ac:chgData name="Guillaume Lefèvre" userId="a467ea8c-6d5a-47ae-986b-02e0458adc84" providerId="ADAL" clId="{3D100562-7EC1-4374-9AC9-668265614049}" dt="2023-01-28T21:02:33.583" v="32" actId="1076"/>
          <ac:picMkLst>
            <pc:docMk/>
            <pc:sldMk cId="3838851320" sldId="257"/>
            <ac:picMk id="16" creationId="{0ED1E758-33B8-8BC8-4F8B-FAC52A9B16F8}"/>
          </ac:picMkLst>
        </pc:picChg>
        <pc:picChg chg="add mod">
          <ac:chgData name="Guillaume Lefèvre" userId="a467ea8c-6d5a-47ae-986b-02e0458adc84" providerId="ADAL" clId="{3D100562-7EC1-4374-9AC9-668265614049}" dt="2023-01-30T18:12:07.301" v="799" actId="14100"/>
          <ac:picMkLst>
            <pc:docMk/>
            <pc:sldMk cId="3838851320" sldId="257"/>
            <ac:picMk id="17" creationId="{FBEDAD0A-EBD3-4877-BED1-B60A9D685B1F}"/>
          </ac:picMkLst>
        </pc:picChg>
        <pc:picChg chg="add mod">
          <ac:chgData name="Guillaume Lefèvre" userId="a467ea8c-6d5a-47ae-986b-02e0458adc84" providerId="ADAL" clId="{3D100562-7EC1-4374-9AC9-668265614049}" dt="2023-01-30T18:07:20.206" v="794" actId="1076"/>
          <ac:picMkLst>
            <pc:docMk/>
            <pc:sldMk cId="3838851320" sldId="257"/>
            <ac:picMk id="18" creationId="{F710AF69-28F8-B5AF-536E-BAFAA789CF80}"/>
          </ac:picMkLst>
        </pc:picChg>
        <pc:picChg chg="add del mod">
          <ac:chgData name="Guillaume Lefèvre" userId="a467ea8c-6d5a-47ae-986b-02e0458adc84" providerId="ADAL" clId="{3D100562-7EC1-4374-9AC9-668265614049}" dt="2023-01-28T21:19:13.863" v="123" actId="478"/>
          <ac:picMkLst>
            <pc:docMk/>
            <pc:sldMk cId="3838851320" sldId="257"/>
            <ac:picMk id="20" creationId="{27BCC575-1006-3A0C-3A1E-964F76663F80}"/>
          </ac:picMkLst>
        </pc:picChg>
        <pc:picChg chg="add mod">
          <ac:chgData name="Guillaume Lefèvre" userId="a467ea8c-6d5a-47ae-986b-02e0458adc84" providerId="ADAL" clId="{3D100562-7EC1-4374-9AC9-668265614049}" dt="2023-01-28T21:35:08.302" v="389" actId="1076"/>
          <ac:picMkLst>
            <pc:docMk/>
            <pc:sldMk cId="3838851320" sldId="257"/>
            <ac:picMk id="22" creationId="{5FE926EE-CB29-6657-920D-8C8606032EE1}"/>
          </ac:picMkLst>
        </pc:picChg>
        <pc:picChg chg="add mod">
          <ac:chgData name="Guillaume Lefèvre" userId="a467ea8c-6d5a-47ae-986b-02e0458adc84" providerId="ADAL" clId="{3D100562-7EC1-4374-9AC9-668265614049}" dt="2023-01-28T21:35:37.952" v="392" actId="14100"/>
          <ac:picMkLst>
            <pc:docMk/>
            <pc:sldMk cId="3838851320" sldId="257"/>
            <ac:picMk id="23" creationId="{43E265C7-041F-BBE5-E578-F9D9EEBB2479}"/>
          </ac:picMkLst>
        </pc:picChg>
        <pc:picChg chg="add del mod">
          <ac:chgData name="Guillaume Lefèvre" userId="a467ea8c-6d5a-47ae-986b-02e0458adc84" providerId="ADAL" clId="{3D100562-7EC1-4374-9AC9-668265614049}" dt="2023-01-28T21:23:35.781" v="230" actId="478"/>
          <ac:picMkLst>
            <pc:docMk/>
            <pc:sldMk cId="3838851320" sldId="257"/>
            <ac:picMk id="24" creationId="{391232A2-4AFD-CB6B-3504-8BE5F24E0881}"/>
          </ac:picMkLst>
        </pc:picChg>
        <pc:picChg chg="add mod">
          <ac:chgData name="Guillaume Lefèvre" userId="a467ea8c-6d5a-47ae-986b-02e0458adc84" providerId="ADAL" clId="{3D100562-7EC1-4374-9AC9-668265614049}" dt="2023-01-28T21:35:40.353" v="393" actId="14100"/>
          <ac:picMkLst>
            <pc:docMk/>
            <pc:sldMk cId="3838851320" sldId="257"/>
            <ac:picMk id="25" creationId="{9358F6AB-FED7-6ECC-C04F-E35715C85F7D}"/>
          </ac:picMkLst>
        </pc:picChg>
        <pc:picChg chg="del mod">
          <ac:chgData name="Guillaume Lefèvre" userId="a467ea8c-6d5a-47ae-986b-02e0458adc84" providerId="ADAL" clId="{3D100562-7EC1-4374-9AC9-668265614049}" dt="2023-01-28T21:07:45.847" v="108" actId="478"/>
          <ac:picMkLst>
            <pc:docMk/>
            <pc:sldMk cId="3838851320" sldId="257"/>
            <ac:picMk id="26" creationId="{E6D8D2F7-E55B-4F71-8AB1-A07D2A6429AB}"/>
          </ac:picMkLst>
        </pc:picChg>
        <pc:picChg chg="add mod">
          <ac:chgData name="Guillaume Lefèvre" userId="a467ea8c-6d5a-47ae-986b-02e0458adc84" providerId="ADAL" clId="{3D100562-7EC1-4374-9AC9-668265614049}" dt="2023-01-28T21:35:42.787" v="394" actId="14100"/>
          <ac:picMkLst>
            <pc:docMk/>
            <pc:sldMk cId="3838851320" sldId="257"/>
            <ac:picMk id="27" creationId="{8712B812-8E4A-BD35-48EF-9EAE8B2B735A}"/>
          </ac:picMkLst>
        </pc:picChg>
        <pc:picChg chg="del">
          <ac:chgData name="Guillaume Lefèvre" userId="a467ea8c-6d5a-47ae-986b-02e0458adc84" providerId="ADAL" clId="{3D100562-7EC1-4374-9AC9-668265614049}" dt="2023-01-28T21:22:47.700" v="208" actId="478"/>
          <ac:picMkLst>
            <pc:docMk/>
            <pc:sldMk cId="3838851320" sldId="257"/>
            <ac:picMk id="29" creationId="{00000000-0000-0000-0000-000000000000}"/>
          </ac:picMkLst>
        </pc:picChg>
        <pc:picChg chg="del">
          <ac:chgData name="Guillaume Lefèvre" userId="a467ea8c-6d5a-47ae-986b-02e0458adc84" providerId="ADAL" clId="{3D100562-7EC1-4374-9AC9-668265614049}" dt="2023-01-28T21:22:48.340" v="209" actId="478"/>
          <ac:picMkLst>
            <pc:docMk/>
            <pc:sldMk cId="3838851320" sldId="257"/>
            <ac:picMk id="30" creationId="{00000000-0000-0000-0000-000000000000}"/>
          </ac:picMkLst>
        </pc:picChg>
        <pc:picChg chg="add mod">
          <ac:chgData name="Guillaume Lefèvre" userId="a467ea8c-6d5a-47ae-986b-02e0458adc84" providerId="ADAL" clId="{3D100562-7EC1-4374-9AC9-668265614049}" dt="2023-01-28T21:34:43.820" v="383" actId="1076"/>
          <ac:picMkLst>
            <pc:docMk/>
            <pc:sldMk cId="3838851320" sldId="257"/>
            <ac:picMk id="31" creationId="{A0926713-5157-79CE-97F4-DA6408150101}"/>
          </ac:picMkLst>
        </pc:picChg>
        <pc:picChg chg="del">
          <ac:chgData name="Guillaume Lefèvre" userId="a467ea8c-6d5a-47ae-986b-02e0458adc84" providerId="ADAL" clId="{3D100562-7EC1-4374-9AC9-668265614049}" dt="2023-01-28T21:22:48.993" v="210" actId="478"/>
          <ac:picMkLst>
            <pc:docMk/>
            <pc:sldMk cId="3838851320" sldId="257"/>
            <ac:picMk id="32" creationId="{00000000-0000-0000-0000-000000000000}"/>
          </ac:picMkLst>
        </pc:picChg>
        <pc:picChg chg="del">
          <ac:chgData name="Guillaume Lefèvre" userId="a467ea8c-6d5a-47ae-986b-02e0458adc84" providerId="ADAL" clId="{3D100562-7EC1-4374-9AC9-668265614049}" dt="2023-01-28T21:22:49.619" v="211" actId="478"/>
          <ac:picMkLst>
            <pc:docMk/>
            <pc:sldMk cId="3838851320" sldId="257"/>
            <ac:picMk id="33" creationId="{00000000-0000-0000-0000-000000000000}"/>
          </ac:picMkLst>
        </pc:picChg>
        <pc:picChg chg="add mod">
          <ac:chgData name="Guillaume Lefèvre" userId="a467ea8c-6d5a-47ae-986b-02e0458adc84" providerId="ADAL" clId="{3D100562-7EC1-4374-9AC9-668265614049}" dt="2023-01-28T21:53:45.325" v="637" actId="14100"/>
          <ac:picMkLst>
            <pc:docMk/>
            <pc:sldMk cId="3838851320" sldId="257"/>
            <ac:picMk id="36" creationId="{93FBF53F-5696-F185-C590-CC8D9AA9C025}"/>
          </ac:picMkLst>
        </pc:picChg>
        <pc:picChg chg="mod">
          <ac:chgData name="Guillaume Lefèvre" userId="a467ea8c-6d5a-47ae-986b-02e0458adc84" providerId="ADAL" clId="{3D100562-7EC1-4374-9AC9-668265614049}" dt="2023-01-30T18:07:14.701" v="793" actId="1076"/>
          <ac:picMkLst>
            <pc:docMk/>
            <pc:sldMk cId="3838851320" sldId="257"/>
            <ac:picMk id="38" creationId="{E6D8D2F7-E55B-4F71-8AB1-A07D2A6429AB}"/>
          </ac:picMkLst>
        </pc:picChg>
        <pc:picChg chg="add mod">
          <ac:chgData name="Guillaume Lefèvre" userId="a467ea8c-6d5a-47ae-986b-02e0458adc84" providerId="ADAL" clId="{3D100562-7EC1-4374-9AC9-668265614049}" dt="2023-01-28T21:39:01.955" v="449" actId="14100"/>
          <ac:picMkLst>
            <pc:docMk/>
            <pc:sldMk cId="3838851320" sldId="257"/>
            <ac:picMk id="39" creationId="{B039159F-B494-74B5-1C29-3167F8CE07ED}"/>
          </ac:picMkLst>
        </pc:picChg>
        <pc:picChg chg="del">
          <ac:chgData name="Guillaume Lefèvre" userId="a467ea8c-6d5a-47ae-986b-02e0458adc84" providerId="ADAL" clId="{3D100562-7EC1-4374-9AC9-668265614049}" dt="2023-01-28T21:20:34.765" v="148" actId="478"/>
          <ac:picMkLst>
            <pc:docMk/>
            <pc:sldMk cId="3838851320" sldId="257"/>
            <ac:picMk id="40" creationId="{00000000-0000-0000-0000-000000000000}"/>
          </ac:picMkLst>
        </pc:picChg>
        <pc:picChg chg="del">
          <ac:chgData name="Guillaume Lefèvre" userId="a467ea8c-6d5a-47ae-986b-02e0458adc84" providerId="ADAL" clId="{3D100562-7EC1-4374-9AC9-668265614049}" dt="2023-01-28T21:20:35.468" v="149" actId="478"/>
          <ac:picMkLst>
            <pc:docMk/>
            <pc:sldMk cId="3838851320" sldId="257"/>
            <ac:picMk id="41" creationId="{00000000-0000-0000-0000-000000000000}"/>
          </ac:picMkLst>
        </pc:picChg>
        <pc:picChg chg="del">
          <ac:chgData name="Guillaume Lefèvre" userId="a467ea8c-6d5a-47ae-986b-02e0458adc84" providerId="ADAL" clId="{3D100562-7EC1-4374-9AC9-668265614049}" dt="2023-01-28T21:20:36.123" v="150" actId="478"/>
          <ac:picMkLst>
            <pc:docMk/>
            <pc:sldMk cId="3838851320" sldId="257"/>
            <ac:picMk id="42" creationId="{00000000-0000-0000-0000-000000000000}"/>
          </ac:picMkLst>
        </pc:picChg>
        <pc:picChg chg="del">
          <ac:chgData name="Guillaume Lefèvre" userId="a467ea8c-6d5a-47ae-986b-02e0458adc84" providerId="ADAL" clId="{3D100562-7EC1-4374-9AC9-668265614049}" dt="2023-01-28T21:20:36.763" v="151" actId="478"/>
          <ac:picMkLst>
            <pc:docMk/>
            <pc:sldMk cId="3838851320" sldId="257"/>
            <ac:picMk id="43" creationId="{00000000-0000-0000-0000-000000000000}"/>
          </ac:picMkLst>
        </pc:picChg>
        <pc:picChg chg="add mod">
          <ac:chgData name="Guillaume Lefèvre" userId="a467ea8c-6d5a-47ae-986b-02e0458adc84" providerId="ADAL" clId="{3D100562-7EC1-4374-9AC9-668265614049}" dt="2023-01-28T21:53:01.990" v="629" actId="1076"/>
          <ac:picMkLst>
            <pc:docMk/>
            <pc:sldMk cId="3838851320" sldId="257"/>
            <ac:picMk id="45" creationId="{FFAC29ED-7A0C-59FE-C45B-910566D5248D}"/>
          </ac:picMkLst>
        </pc:picChg>
        <pc:picChg chg="add mod">
          <ac:chgData name="Guillaume Lefèvre" userId="a467ea8c-6d5a-47ae-986b-02e0458adc84" providerId="ADAL" clId="{3D100562-7EC1-4374-9AC9-668265614049}" dt="2023-01-28T21:50:59.841" v="619" actId="14100"/>
          <ac:picMkLst>
            <pc:docMk/>
            <pc:sldMk cId="3838851320" sldId="257"/>
            <ac:picMk id="47" creationId="{B8D76A96-586D-21A3-90A2-7C442F5EFC14}"/>
          </ac:picMkLst>
        </pc:picChg>
        <pc:picChg chg="add mod">
          <ac:chgData name="Guillaume Lefèvre" userId="a467ea8c-6d5a-47ae-986b-02e0458adc84" providerId="ADAL" clId="{3D100562-7EC1-4374-9AC9-668265614049}" dt="2023-01-28T21:56:50.716" v="675" actId="14100"/>
          <ac:picMkLst>
            <pc:docMk/>
            <pc:sldMk cId="3838851320" sldId="257"/>
            <ac:picMk id="49" creationId="{62B377CA-C4A8-FEBB-2882-D13DD35BDF06}"/>
          </ac:picMkLst>
        </pc:picChg>
      </pc:sldChg>
    </pc:docChg>
  </pc:docChgLst>
  <pc:docChgLst>
    <pc:chgData name="Guillaume Lefèvre" userId="a467ea8c-6d5a-47ae-986b-02e0458adc84" providerId="ADAL" clId="{BB2F6299-7CDF-4C6E-AABD-3CD028365C79}"/>
    <pc:docChg chg="custSel modSld">
      <pc:chgData name="Guillaume Lefèvre" userId="a467ea8c-6d5a-47ae-986b-02e0458adc84" providerId="ADAL" clId="{BB2F6299-7CDF-4C6E-AABD-3CD028365C79}" dt="2023-07-05T19:09:11.801" v="391"/>
      <pc:docMkLst>
        <pc:docMk/>
      </pc:docMkLst>
      <pc:sldChg chg="addSp delSp modSp mod">
        <pc:chgData name="Guillaume Lefèvre" userId="a467ea8c-6d5a-47ae-986b-02e0458adc84" providerId="ADAL" clId="{BB2F6299-7CDF-4C6E-AABD-3CD028365C79}" dt="2023-07-05T19:09:11.801" v="391"/>
        <pc:sldMkLst>
          <pc:docMk/>
          <pc:sldMk cId="3838851320" sldId="257"/>
        </pc:sldMkLst>
        <pc:graphicFrameChg chg="mod modGraphic">
          <ac:chgData name="Guillaume Lefèvre" userId="a467ea8c-6d5a-47ae-986b-02e0458adc84" providerId="ADAL" clId="{BB2F6299-7CDF-4C6E-AABD-3CD028365C79}" dt="2023-07-05T19:09:11.801" v="391"/>
          <ac:graphicFrameMkLst>
            <pc:docMk/>
            <pc:sldMk cId="3838851320" sldId="257"/>
            <ac:graphicFrameMk id="7" creationId="{00000000-0000-0000-0000-000000000000}"/>
          </ac:graphicFrameMkLst>
        </pc:graphicFrameChg>
        <pc:picChg chg="add mod">
          <ac:chgData name="Guillaume Lefèvre" userId="a467ea8c-6d5a-47ae-986b-02e0458adc84" providerId="ADAL" clId="{BB2F6299-7CDF-4C6E-AABD-3CD028365C79}" dt="2023-07-05T18:48:02.955" v="5" actId="1076"/>
          <ac:picMkLst>
            <pc:docMk/>
            <pc:sldMk cId="3838851320" sldId="257"/>
            <ac:picMk id="4" creationId="{3BAB6ABD-51A4-48B3-C3D5-C644F346B05E}"/>
          </ac:picMkLst>
        </pc:picChg>
        <pc:picChg chg="del mod">
          <ac:chgData name="Guillaume Lefèvre" userId="a467ea8c-6d5a-47ae-986b-02e0458adc84" providerId="ADAL" clId="{BB2F6299-7CDF-4C6E-AABD-3CD028365C79}" dt="2023-07-05T18:47:51.617" v="3" actId="478"/>
          <ac:picMkLst>
            <pc:docMk/>
            <pc:sldMk cId="3838851320" sldId="257"/>
            <ac:picMk id="5" creationId="{3A754E52-E3B4-F609-FC9B-12838DF27DBD}"/>
          </ac:picMkLst>
        </pc:picChg>
        <pc:picChg chg="add mod">
          <ac:chgData name="Guillaume Lefèvre" userId="a467ea8c-6d5a-47ae-986b-02e0458adc84" providerId="ADAL" clId="{BB2F6299-7CDF-4C6E-AABD-3CD028365C79}" dt="2023-07-05T18:56:59.396" v="300" actId="14100"/>
          <ac:picMkLst>
            <pc:docMk/>
            <pc:sldMk cId="3838851320" sldId="257"/>
            <ac:picMk id="9" creationId="{19B31543-DCAD-DDC1-55FE-779402F4089C}"/>
          </ac:picMkLst>
        </pc:picChg>
        <pc:picChg chg="add mod">
          <ac:chgData name="Guillaume Lefèvre" userId="a467ea8c-6d5a-47ae-986b-02e0458adc84" providerId="ADAL" clId="{BB2F6299-7CDF-4C6E-AABD-3CD028365C79}" dt="2023-07-05T18:57:38.115" v="314" actId="14100"/>
          <ac:picMkLst>
            <pc:docMk/>
            <pc:sldMk cId="3838851320" sldId="257"/>
            <ac:picMk id="13" creationId="{A4FE823A-46F9-AF1B-6016-26D6AFBC50E5}"/>
          </ac:picMkLst>
        </pc:picChg>
        <pc:picChg chg="add mod">
          <ac:chgData name="Guillaume Lefèvre" userId="a467ea8c-6d5a-47ae-986b-02e0458adc84" providerId="ADAL" clId="{BB2F6299-7CDF-4C6E-AABD-3CD028365C79}" dt="2023-07-05T18:58:04.828" v="322" actId="14100"/>
          <ac:picMkLst>
            <pc:docMk/>
            <pc:sldMk cId="3838851320" sldId="257"/>
            <ac:picMk id="16" creationId="{FC2B9E49-D791-09F9-3F58-6D8D1A2787B2}"/>
          </ac:picMkLst>
        </pc:picChg>
        <pc:picChg chg="add mod">
          <ac:chgData name="Guillaume Lefèvre" userId="a467ea8c-6d5a-47ae-986b-02e0458adc84" providerId="ADAL" clId="{BB2F6299-7CDF-4C6E-AABD-3CD028365C79}" dt="2023-07-05T18:58:29.968" v="330" actId="14100"/>
          <ac:picMkLst>
            <pc:docMk/>
            <pc:sldMk cId="3838851320" sldId="257"/>
            <ac:picMk id="19" creationId="{0AC26F5D-0FD6-B7AC-574D-1AD26255E8F5}"/>
          </ac:picMkLst>
        </pc:picChg>
        <pc:picChg chg="del">
          <ac:chgData name="Guillaume Lefèvre" userId="a467ea8c-6d5a-47ae-986b-02e0458adc84" providerId="ADAL" clId="{BB2F6299-7CDF-4C6E-AABD-3CD028365C79}" dt="2023-07-05T18:56:44.994" v="295" actId="478"/>
          <ac:picMkLst>
            <pc:docMk/>
            <pc:sldMk cId="3838851320" sldId="257"/>
            <ac:picMk id="20" creationId="{6554E700-B26A-D372-4066-CA2C0418F09F}"/>
          </ac:picMkLst>
        </pc:picChg>
        <pc:picChg chg="add mod">
          <ac:chgData name="Guillaume Lefèvre" userId="a467ea8c-6d5a-47ae-986b-02e0458adc84" providerId="ADAL" clId="{BB2F6299-7CDF-4C6E-AABD-3CD028365C79}" dt="2023-07-05T18:59:11.737" v="339" actId="14100"/>
          <ac:picMkLst>
            <pc:docMk/>
            <pc:sldMk cId="3838851320" sldId="257"/>
            <ac:picMk id="22" creationId="{399AB8FF-D331-B6FC-95C1-D9085BBE7CA8}"/>
          </ac:picMkLst>
        </pc:picChg>
        <pc:picChg chg="del">
          <ac:chgData name="Guillaume Lefèvre" userId="a467ea8c-6d5a-47ae-986b-02e0458adc84" providerId="ADAL" clId="{BB2F6299-7CDF-4C6E-AABD-3CD028365C79}" dt="2023-07-05T18:50:50.888" v="107" actId="478"/>
          <ac:picMkLst>
            <pc:docMk/>
            <pc:sldMk cId="3838851320" sldId="257"/>
            <ac:picMk id="24" creationId="{38B25419-FD67-C4F3-1EDE-53E4EDC9347B}"/>
          </ac:picMkLst>
        </pc:picChg>
        <pc:picChg chg="del">
          <ac:chgData name="Guillaume Lefèvre" userId="a467ea8c-6d5a-47ae-986b-02e0458adc84" providerId="ADAL" clId="{BB2F6299-7CDF-4C6E-AABD-3CD028365C79}" dt="2023-07-05T18:50:52.891" v="109" actId="478"/>
          <ac:picMkLst>
            <pc:docMk/>
            <pc:sldMk cId="3838851320" sldId="257"/>
            <ac:picMk id="26" creationId="{B5E9FF78-F710-BDF8-D9C8-DD0A61991697}"/>
          </ac:picMkLst>
        </pc:picChg>
        <pc:picChg chg="del">
          <ac:chgData name="Guillaume Lefèvre" userId="a467ea8c-6d5a-47ae-986b-02e0458adc84" providerId="ADAL" clId="{BB2F6299-7CDF-4C6E-AABD-3CD028365C79}" dt="2023-07-05T18:50:53.466" v="110" actId="478"/>
          <ac:picMkLst>
            <pc:docMk/>
            <pc:sldMk cId="3838851320" sldId="257"/>
            <ac:picMk id="28" creationId="{0D0EA38E-F0AD-5ECA-4D23-81E2FDE6713C}"/>
          </ac:picMkLst>
        </pc:picChg>
        <pc:picChg chg="del">
          <ac:chgData name="Guillaume Lefèvre" userId="a467ea8c-6d5a-47ae-986b-02e0458adc84" providerId="ADAL" clId="{BB2F6299-7CDF-4C6E-AABD-3CD028365C79}" dt="2023-07-05T18:50:54.100" v="111" actId="478"/>
          <ac:picMkLst>
            <pc:docMk/>
            <pc:sldMk cId="3838851320" sldId="257"/>
            <ac:picMk id="29" creationId="{BD88EB3F-12EA-6864-2F61-667C7F3B734A}"/>
          </ac:picMkLst>
        </pc:picChg>
        <pc:picChg chg="del">
          <ac:chgData name="Guillaume Lefèvre" userId="a467ea8c-6d5a-47ae-986b-02e0458adc84" providerId="ADAL" clId="{BB2F6299-7CDF-4C6E-AABD-3CD028365C79}" dt="2023-07-05T18:50:51.782" v="108" actId="478"/>
          <ac:picMkLst>
            <pc:docMk/>
            <pc:sldMk cId="3838851320" sldId="257"/>
            <ac:picMk id="30" creationId="{6F14F321-039F-3172-607F-7F48D2300E73}"/>
          </ac:picMkLst>
        </pc:picChg>
        <pc:picChg chg="del">
          <ac:chgData name="Guillaume Lefèvre" userId="a467ea8c-6d5a-47ae-986b-02e0458adc84" providerId="ADAL" clId="{BB2F6299-7CDF-4C6E-AABD-3CD028365C79}" dt="2023-07-05T18:50:54.782" v="112" actId="478"/>
          <ac:picMkLst>
            <pc:docMk/>
            <pc:sldMk cId="3838851320" sldId="257"/>
            <ac:picMk id="32" creationId="{C7144539-B183-F335-BF10-16F9379BE5D0}"/>
          </ac:picMkLst>
        </pc:picChg>
        <pc:picChg chg="del">
          <ac:chgData name="Guillaume Lefèvre" userId="a467ea8c-6d5a-47ae-986b-02e0458adc84" providerId="ADAL" clId="{BB2F6299-7CDF-4C6E-AABD-3CD028365C79}" dt="2023-07-05T18:50:55.516" v="113" actId="478"/>
          <ac:picMkLst>
            <pc:docMk/>
            <pc:sldMk cId="3838851320" sldId="257"/>
            <ac:picMk id="33" creationId="{CFEDF0D8-8B27-B23A-B0FD-7DF2DCAA21C2}"/>
          </ac:picMkLst>
        </pc:picChg>
        <pc:picChg chg="add mod">
          <ac:chgData name="Guillaume Lefèvre" userId="a467ea8c-6d5a-47ae-986b-02e0458adc84" providerId="ADAL" clId="{BB2F6299-7CDF-4C6E-AABD-3CD028365C79}" dt="2023-07-05T19:00:31" v="347" actId="14100"/>
          <ac:picMkLst>
            <pc:docMk/>
            <pc:sldMk cId="3838851320" sldId="257"/>
            <ac:picMk id="34" creationId="{F7EA5E55-015A-C5A2-AA4C-AD9E3E3E4652}"/>
          </ac:picMkLst>
        </pc:picChg>
        <pc:picChg chg="del">
          <ac:chgData name="Guillaume Lefèvre" userId="a467ea8c-6d5a-47ae-986b-02e0458adc84" providerId="ADAL" clId="{BB2F6299-7CDF-4C6E-AABD-3CD028365C79}" dt="2023-07-05T18:57:00.964" v="301" actId="478"/>
          <ac:picMkLst>
            <pc:docMk/>
            <pc:sldMk cId="3838851320" sldId="257"/>
            <ac:picMk id="37" creationId="{72302FB4-659B-71F5-85D1-C2266EE59C34}"/>
          </ac:picMkLst>
        </pc:picChg>
        <pc:picChg chg="add mod">
          <ac:chgData name="Guillaume Lefèvre" userId="a467ea8c-6d5a-47ae-986b-02e0458adc84" providerId="ADAL" clId="{BB2F6299-7CDF-4C6E-AABD-3CD028365C79}" dt="2023-07-05T19:02:18.325" v="355" actId="14100"/>
          <ac:picMkLst>
            <pc:docMk/>
            <pc:sldMk cId="3838851320" sldId="257"/>
            <ac:picMk id="39" creationId="{3E43CFA9-1CF9-7CCA-E77F-D94E3FA2B95E}"/>
          </ac:picMkLst>
        </pc:picChg>
        <pc:picChg chg="del">
          <ac:chgData name="Guillaume Lefèvre" userId="a467ea8c-6d5a-47ae-986b-02e0458adc84" providerId="ADAL" clId="{BB2F6299-7CDF-4C6E-AABD-3CD028365C79}" dt="2023-07-05T18:57:02.629" v="302" actId="478"/>
          <ac:picMkLst>
            <pc:docMk/>
            <pc:sldMk cId="3838851320" sldId="257"/>
            <ac:picMk id="41" creationId="{6279A814-3233-1FD2-07A4-86925390F8D4}"/>
          </ac:picMkLst>
        </pc:picChg>
        <pc:picChg chg="add mod">
          <ac:chgData name="Guillaume Lefèvre" userId="a467ea8c-6d5a-47ae-986b-02e0458adc84" providerId="ADAL" clId="{BB2F6299-7CDF-4C6E-AABD-3CD028365C79}" dt="2023-07-05T19:05:00.717" v="364" actId="1076"/>
          <ac:picMkLst>
            <pc:docMk/>
            <pc:sldMk cId="3838851320" sldId="257"/>
            <ac:picMk id="42" creationId="{AED97799-F768-23EF-391B-B38DEC95970B}"/>
          </ac:picMkLst>
        </pc:picChg>
        <pc:picChg chg="del">
          <ac:chgData name="Guillaume Lefèvre" userId="a467ea8c-6d5a-47ae-986b-02e0458adc84" providerId="ADAL" clId="{BB2F6299-7CDF-4C6E-AABD-3CD028365C79}" dt="2023-07-05T18:57:03.269" v="303" actId="478"/>
          <ac:picMkLst>
            <pc:docMk/>
            <pc:sldMk cId="3838851320" sldId="257"/>
            <ac:picMk id="43" creationId="{622FAF20-E7A9-9FF9-03AB-99214F17B228}"/>
          </ac:picMkLst>
        </pc:picChg>
        <pc:picChg chg="add mod">
          <ac:chgData name="Guillaume Lefèvre" userId="a467ea8c-6d5a-47ae-986b-02e0458adc84" providerId="ADAL" clId="{BB2F6299-7CDF-4C6E-AABD-3CD028365C79}" dt="2023-07-05T19:05:07.892" v="366" actId="1076"/>
          <ac:picMkLst>
            <pc:docMk/>
            <pc:sldMk cId="3838851320" sldId="257"/>
            <ac:picMk id="44" creationId="{DE954D68-8188-1139-BE78-FFA55B36C7BE}"/>
          </ac:picMkLst>
        </pc:picChg>
        <pc:picChg chg="add mod">
          <ac:chgData name="Guillaume Lefèvre" userId="a467ea8c-6d5a-47ae-986b-02e0458adc84" providerId="ADAL" clId="{BB2F6299-7CDF-4C6E-AABD-3CD028365C79}" dt="2023-07-05T19:05:14.364" v="368" actId="1076"/>
          <ac:picMkLst>
            <pc:docMk/>
            <pc:sldMk cId="3838851320" sldId="257"/>
            <ac:picMk id="45" creationId="{7D6E5B81-DE09-A00E-E5A1-99BF0D229901}"/>
          </ac:picMkLst>
        </pc:picChg>
        <pc:picChg chg="del">
          <ac:chgData name="Guillaume Lefèvre" userId="a467ea8c-6d5a-47ae-986b-02e0458adc84" providerId="ADAL" clId="{BB2F6299-7CDF-4C6E-AABD-3CD028365C79}" dt="2023-07-05T18:57:03.906" v="304" actId="478"/>
          <ac:picMkLst>
            <pc:docMk/>
            <pc:sldMk cId="3838851320" sldId="257"/>
            <ac:picMk id="46" creationId="{20870520-26EE-31B5-FF53-90A8F76CD59A}"/>
          </ac:picMkLst>
        </pc:picChg>
        <pc:picChg chg="add mod">
          <ac:chgData name="Guillaume Lefèvre" userId="a467ea8c-6d5a-47ae-986b-02e0458adc84" providerId="ADAL" clId="{BB2F6299-7CDF-4C6E-AABD-3CD028365C79}" dt="2023-07-05T19:05:21.754" v="370" actId="1076"/>
          <ac:picMkLst>
            <pc:docMk/>
            <pc:sldMk cId="3838851320" sldId="257"/>
            <ac:picMk id="47" creationId="{9BBE6D82-13E1-2F31-CC16-46039FFE85EB}"/>
          </ac:picMkLst>
        </pc:picChg>
        <pc:picChg chg="add mod">
          <ac:chgData name="Guillaume Lefèvre" userId="a467ea8c-6d5a-47ae-986b-02e0458adc84" providerId="ADAL" clId="{BB2F6299-7CDF-4C6E-AABD-3CD028365C79}" dt="2023-07-05T19:05:28.078" v="372" actId="1076"/>
          <ac:picMkLst>
            <pc:docMk/>
            <pc:sldMk cId="3838851320" sldId="257"/>
            <ac:picMk id="48" creationId="{F128ACBA-4ACF-0FC2-038E-7E9924850816}"/>
          </ac:picMkLst>
        </pc:picChg>
        <pc:picChg chg="add mod">
          <ac:chgData name="Guillaume Lefèvre" userId="a467ea8c-6d5a-47ae-986b-02e0458adc84" providerId="ADAL" clId="{BB2F6299-7CDF-4C6E-AABD-3CD028365C79}" dt="2023-07-05T19:05:36.121" v="374" actId="1076"/>
          <ac:picMkLst>
            <pc:docMk/>
            <pc:sldMk cId="3838851320" sldId="257"/>
            <ac:picMk id="49" creationId="{D989F7C8-5A9D-B05F-5514-38C920012921}"/>
          </ac:picMkLst>
        </pc:picChg>
        <pc:picChg chg="del">
          <ac:chgData name="Guillaume Lefèvre" userId="a467ea8c-6d5a-47ae-986b-02e0458adc84" providerId="ADAL" clId="{BB2F6299-7CDF-4C6E-AABD-3CD028365C79}" dt="2023-07-05T18:57:04.847" v="305" actId="478"/>
          <ac:picMkLst>
            <pc:docMk/>
            <pc:sldMk cId="3838851320" sldId="257"/>
            <ac:picMk id="50" creationId="{47C99CF9-0F27-990E-5322-B698BE063346}"/>
          </ac:picMkLst>
        </pc:picChg>
        <pc:picChg chg="add mod">
          <ac:chgData name="Guillaume Lefèvre" userId="a467ea8c-6d5a-47ae-986b-02e0458adc84" providerId="ADAL" clId="{BB2F6299-7CDF-4C6E-AABD-3CD028365C79}" dt="2023-07-05T19:05:42.559" v="376" actId="1076"/>
          <ac:picMkLst>
            <pc:docMk/>
            <pc:sldMk cId="3838851320" sldId="257"/>
            <ac:picMk id="51" creationId="{A40B05F1-5A7D-E059-FC58-778575154F28}"/>
          </ac:picMkLst>
        </pc:picChg>
      </pc:sldChg>
    </pc:docChg>
  </pc:docChgLst>
  <pc:docChgLst>
    <pc:chgData name="Guillaume Lefèvre" userId="S::glefevre@fiaf.org::a467ea8c-6d5a-47ae-986b-02e0458adc84" providerId="AD" clId="Web-{85B95496-1C9B-4377-8F9F-DF3523422098}"/>
    <pc:docChg chg="modSld">
      <pc:chgData name="Guillaume Lefèvre" userId="S::glefevre@fiaf.org::a467ea8c-6d5a-47ae-986b-02e0458adc84" providerId="AD" clId="Web-{85B95496-1C9B-4377-8F9F-DF3523422098}" dt="2022-07-26T15:59:23.157" v="33"/>
      <pc:docMkLst>
        <pc:docMk/>
      </pc:docMkLst>
      <pc:sldChg chg="modSp">
        <pc:chgData name="Guillaume Lefèvre" userId="S::glefevre@fiaf.org::a467ea8c-6d5a-47ae-986b-02e0458adc84" providerId="AD" clId="Web-{85B95496-1C9B-4377-8F9F-DF3523422098}" dt="2022-07-26T15:59:23.157" v="33"/>
        <pc:sldMkLst>
          <pc:docMk/>
          <pc:sldMk cId="3838851320" sldId="257"/>
        </pc:sldMkLst>
        <pc:graphicFrameChg chg="mod modGraphic">
          <ac:chgData name="Guillaume Lefèvre" userId="S::glefevre@fiaf.org::a467ea8c-6d5a-47ae-986b-02e0458adc84" providerId="AD" clId="Web-{85B95496-1C9B-4377-8F9F-DF3523422098}" dt="2022-07-26T15:59:23.157" v="33"/>
          <ac:graphicFrameMkLst>
            <pc:docMk/>
            <pc:sldMk cId="3838851320" sldId="257"/>
            <ac:graphicFrameMk id="7" creationId="{00000000-0000-0000-0000-000000000000}"/>
          </ac:graphicFrameMkLst>
        </pc:graphicFrameChg>
      </pc:sldChg>
    </pc:docChg>
  </pc:docChgLst>
  <pc:docChgLst>
    <pc:chgData name="Guillaume Lefèvre" userId="a467ea8c-6d5a-47ae-986b-02e0458adc84" providerId="ADAL" clId="{37E5F6BB-ABE7-4478-9DA9-6EC4E18F1E0F}"/>
    <pc:docChg chg="custSel modSld">
      <pc:chgData name="Guillaume Lefèvre" userId="a467ea8c-6d5a-47ae-986b-02e0458adc84" providerId="ADAL" clId="{37E5F6BB-ABE7-4478-9DA9-6EC4E18F1E0F}" dt="2023-02-01T20:31:49.739" v="582" actId="14100"/>
      <pc:docMkLst>
        <pc:docMk/>
      </pc:docMkLst>
      <pc:sldChg chg="addSp delSp modSp mod">
        <pc:chgData name="Guillaume Lefèvre" userId="a467ea8c-6d5a-47ae-986b-02e0458adc84" providerId="ADAL" clId="{37E5F6BB-ABE7-4478-9DA9-6EC4E18F1E0F}" dt="2023-02-01T20:31:49.739" v="582" actId="14100"/>
        <pc:sldMkLst>
          <pc:docMk/>
          <pc:sldMk cId="3838851320" sldId="257"/>
        </pc:sldMkLst>
        <pc:graphicFrameChg chg="mod modGraphic">
          <ac:chgData name="Guillaume Lefèvre" userId="a467ea8c-6d5a-47ae-986b-02e0458adc84" providerId="ADAL" clId="{37E5F6BB-ABE7-4478-9DA9-6EC4E18F1E0F}" dt="2023-02-01T20:29:25.313" v="569" actId="20577"/>
          <ac:graphicFrameMkLst>
            <pc:docMk/>
            <pc:sldMk cId="3838851320" sldId="257"/>
            <ac:graphicFrameMk id="7" creationId="{00000000-0000-0000-0000-000000000000}"/>
          </ac:graphicFrameMkLst>
        </pc:graphicFrameChg>
        <pc:picChg chg="del">
          <ac:chgData name="Guillaume Lefèvre" userId="a467ea8c-6d5a-47ae-986b-02e0458adc84" providerId="ADAL" clId="{37E5F6BB-ABE7-4478-9DA9-6EC4E18F1E0F}" dt="2023-02-01T19:53:05.356" v="82" actId="478"/>
          <ac:picMkLst>
            <pc:docMk/>
            <pc:sldMk cId="3838851320" sldId="257"/>
            <ac:picMk id="4" creationId="{03C2F3C4-9642-F86B-0AC6-9D260161AA9E}"/>
          </ac:picMkLst>
        </pc:picChg>
        <pc:picChg chg="add mod">
          <ac:chgData name="Guillaume Lefèvre" userId="a467ea8c-6d5a-47ae-986b-02e0458adc84" providerId="ADAL" clId="{37E5F6BB-ABE7-4478-9DA9-6EC4E18F1E0F}" dt="2023-02-01T19:48:36.868" v="22" actId="1076"/>
          <ac:picMkLst>
            <pc:docMk/>
            <pc:sldMk cId="3838851320" sldId="257"/>
            <ac:picMk id="5" creationId="{3A754E52-E3B4-F609-FC9B-12838DF27DBD}"/>
          </ac:picMkLst>
        </pc:picChg>
        <pc:picChg chg="del">
          <ac:chgData name="Guillaume Lefèvre" userId="a467ea8c-6d5a-47ae-986b-02e0458adc84" providerId="ADAL" clId="{37E5F6BB-ABE7-4478-9DA9-6EC4E18F1E0F}" dt="2023-02-01T19:52:09.289" v="69" actId="478"/>
          <ac:picMkLst>
            <pc:docMk/>
            <pc:sldMk cId="3838851320" sldId="257"/>
            <ac:picMk id="8" creationId="{388AF26D-4E64-4D30-8A57-E5A76075A357}"/>
          </ac:picMkLst>
        </pc:picChg>
        <pc:picChg chg="del">
          <ac:chgData name="Guillaume Lefèvre" userId="a467ea8c-6d5a-47ae-986b-02e0458adc84" providerId="ADAL" clId="{37E5F6BB-ABE7-4478-9DA9-6EC4E18F1E0F}" dt="2023-02-01T19:52:09.856" v="70" actId="478"/>
          <ac:picMkLst>
            <pc:docMk/>
            <pc:sldMk cId="3838851320" sldId="257"/>
            <ac:picMk id="9" creationId="{250CB6A0-FC7E-0228-1F3D-E3D6E015A57F}"/>
          </ac:picMkLst>
        </pc:picChg>
        <pc:picChg chg="mod">
          <ac:chgData name="Guillaume Lefèvre" userId="a467ea8c-6d5a-47ae-986b-02e0458adc84" providerId="ADAL" clId="{37E5F6BB-ABE7-4478-9DA9-6EC4E18F1E0F}" dt="2023-02-01T20:06:24.851" v="221" actId="1076"/>
          <ac:picMkLst>
            <pc:docMk/>
            <pc:sldMk cId="3838851320" sldId="257"/>
            <ac:picMk id="10" creationId="{00000000-0000-0000-0000-000000000000}"/>
          </ac:picMkLst>
        </pc:picChg>
        <pc:picChg chg="add mod">
          <ac:chgData name="Guillaume Lefèvre" userId="a467ea8c-6d5a-47ae-986b-02e0458adc84" providerId="ADAL" clId="{37E5F6BB-ABE7-4478-9DA9-6EC4E18F1E0F}" dt="2023-02-01T20:06:35.145" v="223" actId="1076"/>
          <ac:picMkLst>
            <pc:docMk/>
            <pc:sldMk cId="3838851320" sldId="257"/>
            <ac:picMk id="11" creationId="{6C1EDFF6-F80C-1CE0-1BF0-AC94807E76F2}"/>
          </ac:picMkLst>
        </pc:picChg>
        <pc:picChg chg="del">
          <ac:chgData name="Guillaume Lefèvre" userId="a467ea8c-6d5a-47ae-986b-02e0458adc84" providerId="ADAL" clId="{37E5F6BB-ABE7-4478-9DA9-6EC4E18F1E0F}" dt="2023-02-01T19:52:10.406" v="71" actId="478"/>
          <ac:picMkLst>
            <pc:docMk/>
            <pc:sldMk cId="3838851320" sldId="257"/>
            <ac:picMk id="12" creationId="{45F7D5C4-1178-7619-15EB-B7045FA92B16}"/>
          </ac:picMkLst>
        </pc:picChg>
        <pc:picChg chg="del">
          <ac:chgData name="Guillaume Lefèvre" userId="a467ea8c-6d5a-47ae-986b-02e0458adc84" providerId="ADAL" clId="{37E5F6BB-ABE7-4478-9DA9-6EC4E18F1E0F}" dt="2023-02-01T19:52:10.989" v="72" actId="478"/>
          <ac:picMkLst>
            <pc:docMk/>
            <pc:sldMk cId="3838851320" sldId="257"/>
            <ac:picMk id="13" creationId="{AE7ED3FA-DCAD-FAF3-4AE3-282466D2D7A1}"/>
          </ac:picMkLst>
        </pc:picChg>
        <pc:picChg chg="del">
          <ac:chgData name="Guillaume Lefèvre" userId="a467ea8c-6d5a-47ae-986b-02e0458adc84" providerId="ADAL" clId="{37E5F6BB-ABE7-4478-9DA9-6EC4E18F1E0F}" dt="2023-02-01T19:52:07.989" v="67" actId="478"/>
          <ac:picMkLst>
            <pc:docMk/>
            <pc:sldMk cId="3838851320" sldId="257"/>
            <ac:picMk id="14" creationId="{17432754-AE47-1F1D-39BE-0A829891D46B}"/>
          </ac:picMkLst>
        </pc:picChg>
        <pc:picChg chg="add mod">
          <ac:chgData name="Guillaume Lefèvre" userId="a467ea8c-6d5a-47ae-986b-02e0458adc84" providerId="ADAL" clId="{37E5F6BB-ABE7-4478-9DA9-6EC4E18F1E0F}" dt="2023-02-01T20:29:29.780" v="570" actId="1076"/>
          <ac:picMkLst>
            <pc:docMk/>
            <pc:sldMk cId="3838851320" sldId="257"/>
            <ac:picMk id="15" creationId="{1B36F402-F3B0-7688-5B77-CE9867A4E102}"/>
          </ac:picMkLst>
        </pc:picChg>
        <pc:picChg chg="del">
          <ac:chgData name="Guillaume Lefèvre" userId="a467ea8c-6d5a-47ae-986b-02e0458adc84" providerId="ADAL" clId="{37E5F6BB-ABE7-4478-9DA9-6EC4E18F1E0F}" dt="2023-02-01T19:14:14.626" v="0" actId="478"/>
          <ac:picMkLst>
            <pc:docMk/>
            <pc:sldMk cId="3838851320" sldId="257"/>
            <ac:picMk id="16" creationId="{0ED1E758-33B8-8BC8-4F8B-FAC52A9B16F8}"/>
          </ac:picMkLst>
        </pc:picChg>
        <pc:picChg chg="mod">
          <ac:chgData name="Guillaume Lefèvre" userId="a467ea8c-6d5a-47ae-986b-02e0458adc84" providerId="ADAL" clId="{37E5F6BB-ABE7-4478-9DA9-6EC4E18F1E0F}" dt="2023-02-01T20:29:37.306" v="572" actId="1076"/>
          <ac:picMkLst>
            <pc:docMk/>
            <pc:sldMk cId="3838851320" sldId="257"/>
            <ac:picMk id="17" creationId="{FBEDAD0A-EBD3-4877-BED1-B60A9D685B1F}"/>
          </ac:picMkLst>
        </pc:picChg>
        <pc:picChg chg="del">
          <ac:chgData name="Guillaume Lefèvre" userId="a467ea8c-6d5a-47ae-986b-02e0458adc84" providerId="ADAL" clId="{37E5F6BB-ABE7-4478-9DA9-6EC4E18F1E0F}" dt="2023-02-01T19:51:46.768" v="60" actId="478"/>
          <ac:picMkLst>
            <pc:docMk/>
            <pc:sldMk cId="3838851320" sldId="257"/>
            <ac:picMk id="18" creationId="{F710AF69-28F8-B5AF-536E-BAFAA789CF80}"/>
          </ac:picMkLst>
        </pc:picChg>
        <pc:picChg chg="add mod">
          <ac:chgData name="Guillaume Lefèvre" userId="a467ea8c-6d5a-47ae-986b-02e0458adc84" providerId="ADAL" clId="{37E5F6BB-ABE7-4478-9DA9-6EC4E18F1E0F}" dt="2023-02-01T20:26:33.107" v="491" actId="14100"/>
          <ac:picMkLst>
            <pc:docMk/>
            <pc:sldMk cId="3838851320" sldId="257"/>
            <ac:picMk id="20" creationId="{6554E700-B26A-D372-4066-CA2C0418F09F}"/>
          </ac:picMkLst>
        </pc:picChg>
        <pc:picChg chg="del">
          <ac:chgData name="Guillaume Lefèvre" userId="a467ea8c-6d5a-47ae-986b-02e0458adc84" providerId="ADAL" clId="{37E5F6BB-ABE7-4478-9DA9-6EC4E18F1E0F}" dt="2023-02-01T19:51:47.712" v="61" actId="478"/>
          <ac:picMkLst>
            <pc:docMk/>
            <pc:sldMk cId="3838851320" sldId="257"/>
            <ac:picMk id="22" creationId="{5FE926EE-CB29-6657-920D-8C8606032EE1}"/>
          </ac:picMkLst>
        </pc:picChg>
        <pc:picChg chg="mod">
          <ac:chgData name="Guillaume Lefèvre" userId="a467ea8c-6d5a-47ae-986b-02e0458adc84" providerId="ADAL" clId="{37E5F6BB-ABE7-4478-9DA9-6EC4E18F1E0F}" dt="2023-02-01T20:06:30.043" v="222" actId="1076"/>
          <ac:picMkLst>
            <pc:docMk/>
            <pc:sldMk cId="3838851320" sldId="257"/>
            <ac:picMk id="23" creationId="{43E265C7-041F-BBE5-E578-F9D9EEBB2479}"/>
          </ac:picMkLst>
        </pc:picChg>
        <pc:picChg chg="add mod">
          <ac:chgData name="Guillaume Lefèvre" userId="a467ea8c-6d5a-47ae-986b-02e0458adc84" providerId="ADAL" clId="{37E5F6BB-ABE7-4478-9DA9-6EC4E18F1E0F}" dt="2023-02-01T20:10:10.626" v="255" actId="14100"/>
          <ac:picMkLst>
            <pc:docMk/>
            <pc:sldMk cId="3838851320" sldId="257"/>
            <ac:picMk id="24" creationId="{38B25419-FD67-C4F3-1EDE-53E4EDC9347B}"/>
          </ac:picMkLst>
        </pc:picChg>
        <pc:picChg chg="mod">
          <ac:chgData name="Guillaume Lefèvre" userId="a467ea8c-6d5a-47ae-986b-02e0458adc84" providerId="ADAL" clId="{37E5F6BB-ABE7-4478-9DA9-6EC4E18F1E0F}" dt="2023-02-01T20:06:37.602" v="224" actId="1076"/>
          <ac:picMkLst>
            <pc:docMk/>
            <pc:sldMk cId="3838851320" sldId="257"/>
            <ac:picMk id="25" creationId="{9358F6AB-FED7-6ECC-C04F-E35715C85F7D}"/>
          </ac:picMkLst>
        </pc:picChg>
        <pc:picChg chg="add mod">
          <ac:chgData name="Guillaume Lefèvre" userId="a467ea8c-6d5a-47ae-986b-02e0458adc84" providerId="ADAL" clId="{37E5F6BB-ABE7-4478-9DA9-6EC4E18F1E0F}" dt="2023-02-01T20:10:20.994" v="257" actId="1076"/>
          <ac:picMkLst>
            <pc:docMk/>
            <pc:sldMk cId="3838851320" sldId="257"/>
            <ac:picMk id="26" creationId="{B5E9FF78-F710-BDF8-D9C8-DD0A61991697}"/>
          </ac:picMkLst>
        </pc:picChg>
        <pc:picChg chg="mod">
          <ac:chgData name="Guillaume Lefèvre" userId="a467ea8c-6d5a-47ae-986b-02e0458adc84" providerId="ADAL" clId="{37E5F6BB-ABE7-4478-9DA9-6EC4E18F1E0F}" dt="2023-02-01T20:06:40.813" v="225" actId="1076"/>
          <ac:picMkLst>
            <pc:docMk/>
            <pc:sldMk cId="3838851320" sldId="257"/>
            <ac:picMk id="27" creationId="{8712B812-8E4A-BD35-48EF-9EAE8B2B735A}"/>
          </ac:picMkLst>
        </pc:picChg>
        <pc:picChg chg="add mod">
          <ac:chgData name="Guillaume Lefèvre" userId="a467ea8c-6d5a-47ae-986b-02e0458adc84" providerId="ADAL" clId="{37E5F6BB-ABE7-4478-9DA9-6EC4E18F1E0F}" dt="2023-02-01T20:10:27.363" v="259" actId="1076"/>
          <ac:picMkLst>
            <pc:docMk/>
            <pc:sldMk cId="3838851320" sldId="257"/>
            <ac:picMk id="28" creationId="{0D0EA38E-F0AD-5ECA-4D23-81E2FDE6713C}"/>
          </ac:picMkLst>
        </pc:picChg>
        <pc:picChg chg="add mod">
          <ac:chgData name="Guillaume Lefèvre" userId="a467ea8c-6d5a-47ae-986b-02e0458adc84" providerId="ADAL" clId="{37E5F6BB-ABE7-4478-9DA9-6EC4E18F1E0F}" dt="2023-02-01T20:10:31.789" v="261" actId="1076"/>
          <ac:picMkLst>
            <pc:docMk/>
            <pc:sldMk cId="3838851320" sldId="257"/>
            <ac:picMk id="29" creationId="{BD88EB3F-12EA-6864-2F61-667C7F3B734A}"/>
          </ac:picMkLst>
        </pc:picChg>
        <pc:picChg chg="add mod">
          <ac:chgData name="Guillaume Lefèvre" userId="a467ea8c-6d5a-47ae-986b-02e0458adc84" providerId="ADAL" clId="{37E5F6BB-ABE7-4478-9DA9-6EC4E18F1E0F}" dt="2023-02-01T20:10:39.330" v="263" actId="1076"/>
          <ac:picMkLst>
            <pc:docMk/>
            <pc:sldMk cId="3838851320" sldId="257"/>
            <ac:picMk id="30" creationId="{6F14F321-039F-3172-607F-7F48D2300E73}"/>
          </ac:picMkLst>
        </pc:picChg>
        <pc:picChg chg="del">
          <ac:chgData name="Guillaume Lefèvre" userId="a467ea8c-6d5a-47ae-986b-02e0458adc84" providerId="ADAL" clId="{37E5F6BB-ABE7-4478-9DA9-6EC4E18F1E0F}" dt="2023-02-01T20:01:40.737" v="147" actId="478"/>
          <ac:picMkLst>
            <pc:docMk/>
            <pc:sldMk cId="3838851320" sldId="257"/>
            <ac:picMk id="31" creationId="{A0926713-5157-79CE-97F4-DA6408150101}"/>
          </ac:picMkLst>
        </pc:picChg>
        <pc:picChg chg="add mod">
          <ac:chgData name="Guillaume Lefèvre" userId="a467ea8c-6d5a-47ae-986b-02e0458adc84" providerId="ADAL" clId="{37E5F6BB-ABE7-4478-9DA9-6EC4E18F1E0F}" dt="2023-02-01T20:10:45.119" v="265" actId="1076"/>
          <ac:picMkLst>
            <pc:docMk/>
            <pc:sldMk cId="3838851320" sldId="257"/>
            <ac:picMk id="32" creationId="{C7144539-B183-F335-BF10-16F9379BE5D0}"/>
          </ac:picMkLst>
        </pc:picChg>
        <pc:picChg chg="add mod">
          <ac:chgData name="Guillaume Lefèvre" userId="a467ea8c-6d5a-47ae-986b-02e0458adc84" providerId="ADAL" clId="{37E5F6BB-ABE7-4478-9DA9-6EC4E18F1E0F}" dt="2023-02-01T20:10:51.493" v="267" actId="1076"/>
          <ac:picMkLst>
            <pc:docMk/>
            <pc:sldMk cId="3838851320" sldId="257"/>
            <ac:picMk id="33" creationId="{CFEDF0D8-8B27-B23A-B0FD-7DF2DCAA21C2}"/>
          </ac:picMkLst>
        </pc:picChg>
        <pc:picChg chg="del">
          <ac:chgData name="Guillaume Lefèvre" userId="a467ea8c-6d5a-47ae-986b-02e0458adc84" providerId="ADAL" clId="{37E5F6BB-ABE7-4478-9DA9-6EC4E18F1E0F}" dt="2023-02-01T19:52:15.955" v="73" actId="478"/>
          <ac:picMkLst>
            <pc:docMk/>
            <pc:sldMk cId="3838851320" sldId="257"/>
            <ac:picMk id="36" creationId="{93FBF53F-5696-F185-C590-CC8D9AA9C025}"/>
          </ac:picMkLst>
        </pc:picChg>
        <pc:picChg chg="add mod">
          <ac:chgData name="Guillaume Lefèvre" userId="a467ea8c-6d5a-47ae-986b-02e0458adc84" providerId="ADAL" clId="{37E5F6BB-ABE7-4478-9DA9-6EC4E18F1E0F}" dt="2023-02-01T20:26:29.875" v="490" actId="14100"/>
          <ac:picMkLst>
            <pc:docMk/>
            <pc:sldMk cId="3838851320" sldId="257"/>
            <ac:picMk id="37" creationId="{72302FB4-659B-71F5-85D1-C2266EE59C34}"/>
          </ac:picMkLst>
        </pc:picChg>
        <pc:picChg chg="mod">
          <ac:chgData name="Guillaume Lefèvre" userId="a467ea8c-6d5a-47ae-986b-02e0458adc84" providerId="ADAL" clId="{37E5F6BB-ABE7-4478-9DA9-6EC4E18F1E0F}" dt="2023-02-01T20:29:33.559" v="571" actId="1076"/>
          <ac:picMkLst>
            <pc:docMk/>
            <pc:sldMk cId="3838851320" sldId="257"/>
            <ac:picMk id="38" creationId="{E6D8D2F7-E55B-4F71-8AB1-A07D2A6429AB}"/>
          </ac:picMkLst>
        </pc:picChg>
        <pc:picChg chg="del">
          <ac:chgData name="Guillaume Lefèvre" userId="a467ea8c-6d5a-47ae-986b-02e0458adc84" providerId="ADAL" clId="{37E5F6BB-ABE7-4478-9DA9-6EC4E18F1E0F}" dt="2023-02-01T20:01:40.098" v="146" actId="478"/>
          <ac:picMkLst>
            <pc:docMk/>
            <pc:sldMk cId="3838851320" sldId="257"/>
            <ac:picMk id="39" creationId="{B039159F-B494-74B5-1C29-3167F8CE07ED}"/>
          </ac:picMkLst>
        </pc:picChg>
        <pc:picChg chg="add mod">
          <ac:chgData name="Guillaume Lefèvre" userId="a467ea8c-6d5a-47ae-986b-02e0458adc84" providerId="ADAL" clId="{37E5F6BB-ABE7-4478-9DA9-6EC4E18F1E0F}" dt="2023-02-01T20:26:26.912" v="489" actId="14100"/>
          <ac:picMkLst>
            <pc:docMk/>
            <pc:sldMk cId="3838851320" sldId="257"/>
            <ac:picMk id="41" creationId="{6279A814-3233-1FD2-07A4-86925390F8D4}"/>
          </ac:picMkLst>
        </pc:picChg>
        <pc:picChg chg="add mod">
          <ac:chgData name="Guillaume Lefèvre" userId="a467ea8c-6d5a-47ae-986b-02e0458adc84" providerId="ADAL" clId="{37E5F6BB-ABE7-4478-9DA9-6EC4E18F1E0F}" dt="2023-02-01T20:26:24.562" v="488" actId="14100"/>
          <ac:picMkLst>
            <pc:docMk/>
            <pc:sldMk cId="3838851320" sldId="257"/>
            <ac:picMk id="43" creationId="{622FAF20-E7A9-9FF9-03AB-99214F17B228}"/>
          </ac:picMkLst>
        </pc:picChg>
        <pc:picChg chg="del">
          <ac:chgData name="Guillaume Lefèvre" userId="a467ea8c-6d5a-47ae-986b-02e0458adc84" providerId="ADAL" clId="{37E5F6BB-ABE7-4478-9DA9-6EC4E18F1E0F}" dt="2023-02-01T19:52:08.660" v="68" actId="478"/>
          <ac:picMkLst>
            <pc:docMk/>
            <pc:sldMk cId="3838851320" sldId="257"/>
            <ac:picMk id="45" creationId="{FFAC29ED-7A0C-59FE-C45B-910566D5248D}"/>
          </ac:picMkLst>
        </pc:picChg>
        <pc:picChg chg="add mod">
          <ac:chgData name="Guillaume Lefèvre" userId="a467ea8c-6d5a-47ae-986b-02e0458adc84" providerId="ADAL" clId="{37E5F6BB-ABE7-4478-9DA9-6EC4E18F1E0F}" dt="2023-02-01T20:26:21.053" v="487" actId="14100"/>
          <ac:picMkLst>
            <pc:docMk/>
            <pc:sldMk cId="3838851320" sldId="257"/>
            <ac:picMk id="46" creationId="{20870520-26EE-31B5-FF53-90A8F76CD59A}"/>
          </ac:picMkLst>
        </pc:picChg>
        <pc:picChg chg="del">
          <ac:chgData name="Guillaume Lefèvre" userId="a467ea8c-6d5a-47ae-986b-02e0458adc84" providerId="ADAL" clId="{37E5F6BB-ABE7-4478-9DA9-6EC4E18F1E0F}" dt="2023-02-01T20:01:41.344" v="148" actId="478"/>
          <ac:picMkLst>
            <pc:docMk/>
            <pc:sldMk cId="3838851320" sldId="257"/>
            <ac:picMk id="47" creationId="{B8D76A96-586D-21A3-90A2-7C442F5EFC14}"/>
          </ac:picMkLst>
        </pc:picChg>
        <pc:picChg chg="del">
          <ac:chgData name="Guillaume Lefèvre" userId="a467ea8c-6d5a-47ae-986b-02e0458adc84" providerId="ADAL" clId="{37E5F6BB-ABE7-4478-9DA9-6EC4E18F1E0F}" dt="2023-02-01T20:01:39.333" v="145" actId="478"/>
          <ac:picMkLst>
            <pc:docMk/>
            <pc:sldMk cId="3838851320" sldId="257"/>
            <ac:picMk id="49" creationId="{62B377CA-C4A8-FEBB-2882-D13DD35BDF06}"/>
          </ac:picMkLst>
        </pc:picChg>
        <pc:picChg chg="add mod">
          <ac:chgData name="Guillaume Lefèvre" userId="a467ea8c-6d5a-47ae-986b-02e0458adc84" providerId="ADAL" clId="{37E5F6BB-ABE7-4478-9DA9-6EC4E18F1E0F}" dt="2023-02-01T20:31:49.739" v="582" actId="14100"/>
          <ac:picMkLst>
            <pc:docMk/>
            <pc:sldMk cId="3838851320" sldId="257"/>
            <ac:picMk id="50" creationId="{47C99CF9-0F27-990E-5322-B698BE06334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024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930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1036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882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13300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541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407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639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1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797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FF9F0C5-380F-41C2-899A-BAC0F0927E16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363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86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71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8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948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68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23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u="none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2" Type="http://schemas.openxmlformats.org/officeDocument/2006/relationships/hyperlink" Target="http://www.google.ca/url?sa=i&amp;rct=j&amp;q=&amp;esrc=s&amp;source=images&amp;cd=&amp;cad=rja&amp;uact=8&amp;ved=0ahUKEwiu75aOgo_PAhWo8YMKHXP0C1YQjRwIBw&amp;url=http://www.lapresse.ca/actualites/insolite/201505/11/01-4868658-une-canadienne-accouche-dans-un-avion-au-dessus-du-pacifique.php&amp;psig=AFQjCNFvTMxVostUtxUtIndGIBv-DRy4Hw&amp;ust=1473947940941405" TargetMode="Externa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5" Type="http://schemas.openxmlformats.org/officeDocument/2006/relationships/image" Target="../media/image13.sv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212345"/>
              </p:ext>
            </p:extLst>
          </p:nvPr>
        </p:nvGraphicFramePr>
        <p:xfrm>
          <a:off x="2263671" y="639686"/>
          <a:ext cx="9442376" cy="61950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802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56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04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45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31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676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02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02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68415">
                <a:tc>
                  <a:txBody>
                    <a:bodyPr/>
                    <a:lstStyle/>
                    <a:p>
                      <a:pPr algn="ctr"/>
                      <a:r>
                        <a:rPr lang="fr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Saturday 6 </a:t>
                      </a:r>
                    </a:p>
                    <a:p>
                      <a:pPr algn="ctr"/>
                      <a:r>
                        <a:rPr lang="fr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Sunday 7</a:t>
                      </a:r>
                      <a:endParaRPr lang="en-CA" sz="1300" b="0" kern="1200" dirty="0">
                        <a:solidFill>
                          <a:schemeClr val="lt1"/>
                        </a:solidFill>
                        <a:latin typeface="Lucida Sans Unicode" panose="020B0602030504020204" pitchFamily="34" charset="0"/>
                        <a:ea typeface="Malgun Gothic" panose="020B0503020000020004" pitchFamily="34" charset="-127"/>
                        <a:cs typeface="Lucida Sans Unicode" panose="020B0602030504020204" pitchFamily="34" charset="0"/>
                      </a:endParaRP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300" b="0" dirty="0">
                          <a:latin typeface="Lucida Sans Unicode"/>
                          <a:ea typeface="Malgun Gothic"/>
                          <a:cs typeface="Lucida Sans Unicode"/>
                        </a:rPr>
                        <a:t>Monday</a:t>
                      </a:r>
                    </a:p>
                    <a:p>
                      <a:pPr algn="ctr"/>
                      <a:r>
                        <a:rPr lang="fr-CA" sz="1300" b="0" dirty="0"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9</a:t>
                      </a:r>
                      <a:endParaRPr lang="en-CA" sz="1300" b="0" dirty="0">
                        <a:latin typeface="Lucida Sans Unicode" panose="020B0602030504020204" pitchFamily="34" charset="0"/>
                        <a:ea typeface="Malgun Gothic" panose="020B0503020000020004" pitchFamily="34" charset="-127"/>
                        <a:cs typeface="Lucida Sans Unicode" panose="020B0602030504020204" pitchFamily="34" charset="0"/>
                      </a:endParaRP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Tuesday</a:t>
                      </a:r>
                    </a:p>
                    <a:p>
                      <a:pPr algn="ctr"/>
                      <a:r>
                        <a:rPr lang="fr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10</a:t>
                      </a:r>
                      <a:endParaRPr lang="en-CA" sz="1300" b="0" kern="1200" dirty="0">
                        <a:solidFill>
                          <a:schemeClr val="lt1"/>
                        </a:solidFill>
                        <a:latin typeface="Lucida Sans Unicode" panose="020B0602030504020204" pitchFamily="34" charset="0"/>
                        <a:ea typeface="Malgun Gothic" panose="020B0503020000020004" pitchFamily="34" charset="-127"/>
                        <a:cs typeface="Lucida Sans Unicode" panose="020B0602030504020204" pitchFamily="34" charset="0"/>
                      </a:endParaRP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300" b="0" kern="1200" dirty="0" err="1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Wednesday</a:t>
                      </a:r>
                      <a:endParaRPr lang="fr-CA" sz="1300" b="0" kern="1200" dirty="0">
                        <a:solidFill>
                          <a:schemeClr val="lt1"/>
                        </a:solidFill>
                        <a:latin typeface="Lucida Sans Unicode" panose="020B0602030504020204" pitchFamily="34" charset="0"/>
                        <a:ea typeface="Malgun Gothic" panose="020B0503020000020004" pitchFamily="34" charset="-127"/>
                        <a:cs typeface="Lucida Sans Unicode" panose="020B0602030504020204" pitchFamily="34" charset="0"/>
                      </a:endParaRPr>
                    </a:p>
                    <a:p>
                      <a:pPr algn="ctr"/>
                      <a:r>
                        <a:rPr lang="fr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11</a:t>
                      </a:r>
                      <a:endParaRPr lang="en-CA" sz="1300" b="0" kern="1200" dirty="0">
                        <a:solidFill>
                          <a:schemeClr val="lt1"/>
                        </a:solidFill>
                        <a:latin typeface="Lucida Sans Unicode" panose="020B0602030504020204" pitchFamily="34" charset="0"/>
                        <a:ea typeface="Malgun Gothic" panose="020B0503020000020004" pitchFamily="34" charset="-127"/>
                        <a:cs typeface="Lucida Sans Unicode" panose="020B0602030504020204" pitchFamily="34" charset="0"/>
                      </a:endParaRP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Thursday</a:t>
                      </a:r>
                    </a:p>
                    <a:p>
                      <a:pPr algn="ctr"/>
                      <a:r>
                        <a:rPr lang="fr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12</a:t>
                      </a:r>
                      <a:endParaRPr lang="en-CA" sz="1300" b="0" kern="1200" dirty="0">
                        <a:solidFill>
                          <a:schemeClr val="lt1"/>
                        </a:solidFill>
                        <a:latin typeface="Lucida Sans Unicode" panose="020B0602030504020204" pitchFamily="34" charset="0"/>
                        <a:ea typeface="Malgun Gothic" panose="020B0503020000020004" pitchFamily="34" charset="-127"/>
                        <a:cs typeface="Lucida Sans Unicode" panose="020B0602030504020204" pitchFamily="34" charset="0"/>
                      </a:endParaRP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Friday</a:t>
                      </a:r>
                    </a:p>
                    <a:p>
                      <a:pPr algn="ctr"/>
                      <a:r>
                        <a:rPr lang="en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13</a:t>
                      </a: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Saturday</a:t>
                      </a:r>
                    </a:p>
                    <a:p>
                      <a:pPr algn="ctr"/>
                      <a:r>
                        <a:rPr lang="en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14</a:t>
                      </a: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Sunday </a:t>
                      </a:r>
                    </a:p>
                    <a:p>
                      <a:pPr algn="ctr"/>
                      <a:r>
                        <a:rPr lang="en-CA" sz="1300" b="0" kern="1200" dirty="0">
                          <a:solidFill>
                            <a:schemeClr val="lt1"/>
                          </a:solidFill>
                          <a:latin typeface="Lucida Sans Unicode" panose="020B0602030504020204" pitchFamily="34" charset="0"/>
                          <a:ea typeface="Malgun Gothic" panose="020B0503020000020004" pitchFamily="34" charset="-127"/>
                          <a:cs typeface="Lucida Sans Unicode" panose="020B0602030504020204" pitchFamily="34" charset="0"/>
                        </a:rPr>
                        <a:t>15</a:t>
                      </a:r>
                    </a:p>
                  </a:txBody>
                  <a:tcPr anchor="ctr">
                    <a:solidFill>
                      <a:srgbClr val="2E5369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267">
                <a:tc>
                  <a:txBody>
                    <a:bodyPr/>
                    <a:lstStyle/>
                    <a:p>
                      <a:pPr algn="ctr"/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September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September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September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September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September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September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September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dirty="0">
                          <a:solidFill>
                            <a:schemeClr val="tx1"/>
                          </a:solidFill>
                          <a:latin typeface="Lucida Sans Unicode" panose="020B0602030504020204" pitchFamily="34" charset="0"/>
                          <a:ea typeface="Ebrima" panose="02000000000000000000" pitchFamily="2" charset="0"/>
                          <a:cs typeface="Lucida Sans Unicode" panose="020B0602030504020204" pitchFamily="34" charset="0"/>
                        </a:rPr>
                        <a:t>September</a:t>
                      </a:r>
                    </a:p>
                  </a:txBody>
                  <a:tcPr anchor="ctr">
                    <a:solidFill>
                      <a:srgbClr val="2E5369">
                        <a:alpha val="21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6309"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Saturday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u="sng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Arrival</a:t>
                      </a: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fr-CA" sz="1000" b="0" u="sng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day</a:t>
                      </a: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 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Travelling to 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CA" sz="1000" b="0" i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Paris / Montpellier</a:t>
                      </a:r>
                      <a:endParaRPr lang="fr-CA" sz="1000" b="0" i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(</a:t>
                      </a:r>
                      <a:r>
                        <a:rPr lang="fr-CA" sz="1000" b="0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overnight</a:t>
                      </a: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 flight)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Time to settle in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+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Free time</a:t>
                      </a:r>
                      <a:endParaRPr lang="en-CA" sz="1000" b="0" i="0" u="none" strike="noStrike" kern="1200" noProof="0" dirty="0">
                        <a:effectLst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Sunday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Excursion to Nimes and the Pont du Gard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5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AM</a:t>
                      </a:r>
                      <a:r>
                        <a:rPr lang="fr-CA" sz="105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5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French class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5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9:15 – 12:15</a:t>
                      </a: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5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2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5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PM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CA" sz="105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Guided visit of Montpellier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CA" sz="1050" b="0" i="0" u="none" strike="noStrike" kern="1200" noProof="0" dirty="0">
                        <a:effectLst/>
                      </a:endParaRPr>
                    </a:p>
                    <a:p>
                      <a:pPr marL="0" lvl="0" algn="ctr">
                        <a:spcAft>
                          <a:spcPts val="0"/>
                        </a:spcAft>
                        <a:buNone/>
                      </a:pPr>
                      <a:endParaRPr lang="en-CA" sz="1050" b="0" i="0" u="none" strike="noStrike" kern="1200" noProof="0" dirty="0">
                        <a:effectLst/>
                      </a:endParaRPr>
                    </a:p>
                    <a:p>
                      <a:pPr marL="0" lvl="0" algn="ctr">
                        <a:spcAft>
                          <a:spcPts val="0"/>
                        </a:spcAft>
                        <a:buNone/>
                      </a:pP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Evening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5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Free time @ host family or hotel</a:t>
                      </a:r>
                    </a:p>
                    <a:p>
                      <a:pPr marL="0" lvl="0" algn="ctr">
                        <a:spcAft>
                          <a:spcPts val="0"/>
                        </a:spcAft>
                        <a:buNone/>
                      </a:pPr>
                      <a:endParaRPr lang="en-CA" sz="1050" b="0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AM</a:t>
                      </a: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French class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9:15 – 12:15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AM</a:t>
                      </a: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French class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9:15 – 12:15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AM</a:t>
                      </a: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French class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9:15 – 12:15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AM</a:t>
                      </a: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French class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9:15 – 12:15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All </a:t>
                      </a:r>
                      <a:r>
                        <a:rPr lang="fr-CA" sz="1000" b="0" u="none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day</a:t>
                      </a:r>
                      <a:r>
                        <a:rPr lang="fr-CA" sz="100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en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Excursion to Carcassonne</a:t>
                      </a:r>
                    </a:p>
                    <a:p>
                      <a:pPr marL="0" algn="ctr" defTabSz="457200" rtl="0" eaLnBrk="1" latinLnBrk="0" hangingPunct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Evening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Free time @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host family or hotel</a:t>
                      </a:r>
                    </a:p>
                    <a:p>
                      <a:pPr marL="0" marR="0" lvl="0" indent="0" algn="ctr" defTabSz="4572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  <a:tabLst/>
                        <a:defRPr/>
                      </a:pPr>
                      <a:endParaRPr lang="en-CA" sz="1000" b="0" i="0" u="sng" strike="noStrike" kern="1200" noProof="0" dirty="0">
                        <a:solidFill>
                          <a:schemeClr val="dk1"/>
                        </a:solidFill>
                        <a:effectLst/>
                        <a:latin typeface="Lucida Sans Unicode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r>
                        <a:rPr lang="fr-CA" sz="1050" b="0" u="sng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Departure</a:t>
                      </a:r>
                      <a:r>
                        <a:rPr lang="fr-CA" sz="105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fr-CA" sz="1050" b="0" u="sng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day</a:t>
                      </a:r>
                      <a:endParaRPr lang="fr-CA" sz="105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All </a:t>
                      </a:r>
                      <a:r>
                        <a:rPr lang="fr-CA" sz="1000" b="0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day</a:t>
                      </a: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/>
                          <a:ea typeface="Calibri" panose="020F0502020204030204" pitchFamily="34" charset="0"/>
                          <a:cs typeface="Lucida Sans Unicode"/>
                        </a:rPr>
                        <a:t>Travelling back </a:t>
                      </a:r>
                      <a:r>
                        <a:rPr lang="fr-CA" sz="1000" b="0" kern="1200" baseline="0" dirty="0">
                          <a:solidFill>
                            <a:schemeClr val="dk1"/>
                          </a:solidFill>
                          <a:effectLst/>
                          <a:latin typeface="Lucida Sans Unicode"/>
                          <a:ea typeface="Calibri" panose="020F0502020204030204" pitchFamily="34" charset="0"/>
                          <a:cs typeface="Lucida Sans Unicode"/>
                        </a:rPr>
                        <a:t>to New York City</a:t>
                      </a: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/>
                        <a:ea typeface="Calibri" panose="020F0502020204030204" pitchFamily="34" charset="0"/>
                        <a:cs typeface="Lucida Sans Unicode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87829"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PM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Cheese</a:t>
                      </a: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 &amp; </a:t>
                      </a:r>
                      <a:r>
                        <a:rPr lang="fr-CA" sz="1000" b="0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wine</a:t>
                      </a: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 </a:t>
                      </a:r>
                      <a:r>
                        <a:rPr lang="fr-CA" sz="1000" b="0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tasting</a:t>
                      </a: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PM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Free time / shopping / </a:t>
                      </a:r>
                      <a:r>
                        <a:rPr lang="fr-CA" sz="1000" b="0" u="none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beach</a:t>
                      </a:r>
                      <a:endParaRPr lang="fr-CA" sz="1000" b="0" u="none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PM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Excursion to St-Guilhem-le-</a:t>
                      </a:r>
                      <a:r>
                        <a:rPr lang="fr-CA" sz="1000" b="0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desert</a:t>
                      </a: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PM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8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000" b="0" kern="1200" dirty="0" err="1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Visit</a:t>
                      </a: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 of the Museum Fabre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8457"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Evening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5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Free time @ host family or hotel</a:t>
                      </a: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u="sng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Evening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Free time @ host family or hotel</a:t>
                      </a: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fr-CA" sz="1000" b="0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 </a:t>
                      </a: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Evening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Free time @ host family or hotel</a:t>
                      </a: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sng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Evening</a:t>
                      </a:r>
                    </a:p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fr-CA" sz="10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000" b="0" u="none" kern="1200" dirty="0">
                          <a:solidFill>
                            <a:schemeClr val="dk1"/>
                          </a:solidFill>
                          <a:effectLst/>
                          <a:latin typeface="Lucida Sans Unicode" panose="020B0602030504020204" pitchFamily="34" charset="0"/>
                          <a:ea typeface="Calibri" panose="020F0502020204030204" pitchFamily="34" charset="0"/>
                          <a:cs typeface="Lucida Sans Unicode" panose="020B0602030504020204" pitchFamily="34" charset="0"/>
                        </a:rPr>
                        <a:t>Free time @ host family or hotel</a:t>
                      </a:r>
                    </a:p>
                  </a:txBody>
                  <a:tcPr marL="68580" marR="68580" marT="0" marB="0">
                    <a:solidFill>
                      <a:srgbClr val="2E5369">
                        <a:alpha val="1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endParaRPr lang="en-CA" sz="1200" b="0" kern="1200" dirty="0">
                        <a:solidFill>
                          <a:schemeClr val="dk1"/>
                        </a:solidFill>
                        <a:effectLst/>
                        <a:latin typeface="Lucida Sans Unicode" panose="020B0602030504020204" pitchFamily="34" charset="0"/>
                        <a:ea typeface="Calibri" panose="020F0502020204030204" pitchFamily="34" charset="0"/>
                        <a:cs typeface="Lucida Sans Unicode" panose="020B0602030504020204" pitchFamily="34" charset="0"/>
                      </a:endParaRPr>
                    </a:p>
                  </a:txBody>
                  <a:tcPr>
                    <a:solidFill>
                      <a:srgbClr val="2E5369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5" name="TextBox 5">
            <a:extLst>
              <a:ext uri="{FF2B5EF4-FFF2-40B4-BE49-F238E27FC236}">
                <a16:creationId xmlns:a16="http://schemas.microsoft.com/office/drawing/2014/main" id="{6A3DCCE1-6C10-4212-BFD8-914B54CFD539}"/>
              </a:ext>
            </a:extLst>
          </p:cNvPr>
          <p:cNvSpPr txBox="1"/>
          <p:nvPr/>
        </p:nvSpPr>
        <p:spPr>
          <a:xfrm>
            <a:off x="-173608" y="4533918"/>
            <a:ext cx="1771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dirty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2025</a:t>
            </a:r>
          </a:p>
        </p:txBody>
      </p:sp>
      <p:pic>
        <p:nvPicPr>
          <p:cNvPr id="38" name="Image 37" descr="Résultats de recherche d'images pour « avion »">
            <a:hlinkClick r:id="rId2"/>
            <a:extLst>
              <a:ext uri="{FF2B5EF4-FFF2-40B4-BE49-F238E27FC236}">
                <a16:creationId xmlns:a16="http://schemas.microsoft.com/office/drawing/2014/main" id="{E6D8D2F7-E55B-4F71-8AB1-A07D2A6429A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282" y="2883418"/>
            <a:ext cx="944579" cy="7000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354044" y="273150"/>
            <a:ext cx="4228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Calendar</a:t>
            </a:r>
            <a:r>
              <a:rPr lang="fr-CA" sz="1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fr-CA" sz="1200" dirty="0" err="1">
                <a:latin typeface="Lucida Sans Unicode" panose="020B0602030504020204" pitchFamily="34" charset="0"/>
                <a:cs typeface="Lucida Sans Unicode" panose="020B0602030504020204" pitchFamily="34" charset="0"/>
              </a:rPr>
              <a:t>subject</a:t>
            </a:r>
            <a:r>
              <a:rPr lang="fr-CA" sz="12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 to change</a:t>
            </a:r>
            <a:endParaRPr lang="en-US" sz="1200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977" y="2068664"/>
            <a:ext cx="1007855" cy="6960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E265C7-041F-BBE5-E578-F9D9EEBB2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867" y="2068664"/>
            <a:ext cx="1007855" cy="6960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358F6AB-FED7-6ECC-C04F-E35715C85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95" y="2068664"/>
            <a:ext cx="1007855" cy="69606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12B812-8E4A-BD35-48EF-9EAE8B2B73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873" y="2068665"/>
            <a:ext cx="1007855" cy="6960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BEDAD0A-EBD3-4877-BED1-B60A9D685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5282" y="4248510"/>
            <a:ext cx="943457" cy="14627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1EDFF6-F80C-1CE0-1BF0-AC94807E7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431" y="2068664"/>
            <a:ext cx="1007855" cy="696066"/>
          </a:xfrm>
          <a:prstGeom prst="rect">
            <a:avLst/>
          </a:prstGeom>
        </p:spPr>
      </p:pic>
      <p:pic>
        <p:nvPicPr>
          <p:cNvPr id="15" name="Image 37" descr="Résultats de recherche d'images pour « avion »">
            <a:hlinkClick r:id="rId2"/>
            <a:extLst>
              <a:ext uri="{FF2B5EF4-FFF2-40B4-BE49-F238E27FC236}">
                <a16:creationId xmlns:a16="http://schemas.microsoft.com/office/drawing/2014/main" id="{1B36F402-F3B0-7688-5B77-CE9867A4E10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544" y="3233461"/>
            <a:ext cx="944579" cy="700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red letter on a white background&#10;&#10;Description automatically generated">
            <a:extLst>
              <a:ext uri="{FF2B5EF4-FFF2-40B4-BE49-F238E27FC236}">
                <a16:creationId xmlns:a16="http://schemas.microsoft.com/office/drawing/2014/main" id="{3BAB6ABD-51A4-48B3-C3D5-C644F346B0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444" y="1259133"/>
            <a:ext cx="1157564" cy="1157564"/>
          </a:xfrm>
          <a:prstGeom prst="rect">
            <a:avLst/>
          </a:prstGeom>
        </p:spPr>
      </p:pic>
      <p:pic>
        <p:nvPicPr>
          <p:cNvPr id="9" name="Picture 8" descr="A large building with lights on it&#10;&#10;Description automatically generated">
            <a:extLst>
              <a:ext uri="{FF2B5EF4-FFF2-40B4-BE49-F238E27FC236}">
                <a16:creationId xmlns:a16="http://schemas.microsoft.com/office/drawing/2014/main" id="{19B31543-DCAD-DDC1-55FE-779402F408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5873" y="3816556"/>
            <a:ext cx="1002835" cy="854127"/>
          </a:xfrm>
          <a:prstGeom prst="rect">
            <a:avLst/>
          </a:prstGeom>
        </p:spPr>
      </p:pic>
      <p:pic>
        <p:nvPicPr>
          <p:cNvPr id="13" name="Picture 12" descr="A plate of different types of cheese&#10;&#10;Description automatically generated">
            <a:extLst>
              <a:ext uri="{FF2B5EF4-FFF2-40B4-BE49-F238E27FC236}">
                <a16:creationId xmlns:a16="http://schemas.microsoft.com/office/drawing/2014/main" id="{A4FE823A-46F9-AF1B-6016-26D6AFBC50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32458" y="3816555"/>
            <a:ext cx="1002835" cy="854127"/>
          </a:xfrm>
          <a:prstGeom prst="rect">
            <a:avLst/>
          </a:prstGeom>
        </p:spPr>
      </p:pic>
      <p:pic>
        <p:nvPicPr>
          <p:cNvPr id="16" name="Picture 15" descr="A group of people in a museum&#10;&#10;Description automatically generated">
            <a:extLst>
              <a:ext uri="{FF2B5EF4-FFF2-40B4-BE49-F238E27FC236}">
                <a16:creationId xmlns:a16="http://schemas.microsoft.com/office/drawing/2014/main" id="{FC2B9E49-D791-09F9-3F58-6D8D1A2787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2994" y="3816555"/>
            <a:ext cx="1007855" cy="854127"/>
          </a:xfrm>
          <a:prstGeom prst="rect">
            <a:avLst/>
          </a:prstGeom>
        </p:spPr>
      </p:pic>
      <p:pic>
        <p:nvPicPr>
          <p:cNvPr id="22" name="Picture 21" descr="A statue in front of a large stone building&#10;&#10;Description automatically generated">
            <a:extLst>
              <a:ext uri="{FF2B5EF4-FFF2-40B4-BE49-F238E27FC236}">
                <a16:creationId xmlns:a16="http://schemas.microsoft.com/office/drawing/2014/main" id="{399AB8FF-D331-B6FC-95C1-D9085BBE7C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09908" y="6007937"/>
            <a:ext cx="931676" cy="715393"/>
          </a:xfrm>
          <a:prstGeom prst="rect">
            <a:avLst/>
          </a:prstGeom>
        </p:spPr>
      </p:pic>
      <p:pic>
        <p:nvPicPr>
          <p:cNvPr id="34" name="Picture 33" descr="Pont du Gard over water with trees and a purple sky&#10;&#10;Description automatically generated">
            <a:extLst>
              <a:ext uri="{FF2B5EF4-FFF2-40B4-BE49-F238E27FC236}">
                <a16:creationId xmlns:a16="http://schemas.microsoft.com/office/drawing/2014/main" id="{F7EA5E55-015A-C5A2-AA4C-AD9E3E3E46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7544" y="5011218"/>
            <a:ext cx="1002835" cy="700087"/>
          </a:xfrm>
          <a:prstGeom prst="rect">
            <a:avLst/>
          </a:prstGeom>
        </p:spPr>
      </p:pic>
      <p:pic>
        <p:nvPicPr>
          <p:cNvPr id="39" name="Picture 38" descr="A building with a steeple and a steeple&#10;&#10;Description automatically generated">
            <a:extLst>
              <a:ext uri="{FF2B5EF4-FFF2-40B4-BE49-F238E27FC236}">
                <a16:creationId xmlns:a16="http://schemas.microsoft.com/office/drawing/2014/main" id="{3E43CFA9-1CF9-7CCA-E77F-D94E3FA2B9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8303" y="3816557"/>
            <a:ext cx="958983" cy="854126"/>
          </a:xfrm>
          <a:prstGeom prst="rect">
            <a:avLst/>
          </a:prstGeom>
        </p:spPr>
      </p:pic>
      <p:pic>
        <p:nvPicPr>
          <p:cNvPr id="42" name="Picture 41" descr="A group of people walking in a plaza&#10;&#10;Description automatically generated">
            <a:extLst>
              <a:ext uri="{FF2B5EF4-FFF2-40B4-BE49-F238E27FC236}">
                <a16:creationId xmlns:a16="http://schemas.microsoft.com/office/drawing/2014/main" id="{AED97799-F768-23EF-391B-B38DEC9597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35873" y="6007939"/>
            <a:ext cx="1002835" cy="715393"/>
          </a:xfrm>
          <a:prstGeom prst="rect">
            <a:avLst/>
          </a:prstGeom>
        </p:spPr>
      </p:pic>
      <p:pic>
        <p:nvPicPr>
          <p:cNvPr id="44" name="Picture 43" descr="A group of people walking in a plaza&#10;&#10;Description automatically generated">
            <a:extLst>
              <a:ext uri="{FF2B5EF4-FFF2-40B4-BE49-F238E27FC236}">
                <a16:creationId xmlns:a16="http://schemas.microsoft.com/office/drawing/2014/main" id="{DE954D68-8188-1139-BE78-FFA55B36C7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2997" y="6007938"/>
            <a:ext cx="1002835" cy="715393"/>
          </a:xfrm>
          <a:prstGeom prst="rect">
            <a:avLst/>
          </a:prstGeom>
        </p:spPr>
      </p:pic>
      <p:pic>
        <p:nvPicPr>
          <p:cNvPr id="45" name="Picture 44" descr="A group of people walking in a plaza&#10;&#10;Description automatically generated">
            <a:extLst>
              <a:ext uri="{FF2B5EF4-FFF2-40B4-BE49-F238E27FC236}">
                <a16:creationId xmlns:a16="http://schemas.microsoft.com/office/drawing/2014/main" id="{7D6E5B81-DE09-A00E-E5A1-99BF0D2299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23140" y="6025821"/>
            <a:ext cx="1002835" cy="715393"/>
          </a:xfrm>
          <a:prstGeom prst="rect">
            <a:avLst/>
          </a:prstGeom>
        </p:spPr>
      </p:pic>
      <p:pic>
        <p:nvPicPr>
          <p:cNvPr id="47" name="Picture 46" descr="A group of people walking in a plaza&#10;&#10;Description automatically generated">
            <a:extLst>
              <a:ext uri="{FF2B5EF4-FFF2-40B4-BE49-F238E27FC236}">
                <a16:creationId xmlns:a16="http://schemas.microsoft.com/office/drawing/2014/main" id="{9BBE6D82-13E1-2F31-CC16-46039FFE85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90596" y="6043704"/>
            <a:ext cx="1002835" cy="715393"/>
          </a:xfrm>
          <a:prstGeom prst="rect">
            <a:avLst/>
          </a:prstGeom>
        </p:spPr>
      </p:pic>
      <p:pic>
        <p:nvPicPr>
          <p:cNvPr id="48" name="Picture 47" descr="A group of people walking in a plaza&#10;&#10;Description automatically generated">
            <a:extLst>
              <a:ext uri="{FF2B5EF4-FFF2-40B4-BE49-F238E27FC236}">
                <a16:creationId xmlns:a16="http://schemas.microsoft.com/office/drawing/2014/main" id="{F128ACBA-4ACF-0FC2-038E-7E992485081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69325" y="6043704"/>
            <a:ext cx="1002835" cy="715393"/>
          </a:xfrm>
          <a:prstGeom prst="rect">
            <a:avLst/>
          </a:prstGeom>
        </p:spPr>
      </p:pic>
      <p:pic>
        <p:nvPicPr>
          <p:cNvPr id="49" name="Picture 48" descr="A group of people walking in a plaza&#10;&#10;Description automatically generated">
            <a:extLst>
              <a:ext uri="{FF2B5EF4-FFF2-40B4-BE49-F238E27FC236}">
                <a16:creationId xmlns:a16="http://schemas.microsoft.com/office/drawing/2014/main" id="{D989F7C8-5A9D-B05F-5514-38C9200129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36371" y="6040988"/>
            <a:ext cx="1002835" cy="715393"/>
          </a:xfrm>
          <a:prstGeom prst="rect">
            <a:avLst/>
          </a:prstGeom>
        </p:spPr>
      </p:pic>
      <p:pic>
        <p:nvPicPr>
          <p:cNvPr id="5" name="Graphique 4">
            <a:extLst>
              <a:ext uri="{FF2B5EF4-FFF2-40B4-BE49-F238E27FC236}">
                <a16:creationId xmlns:a16="http://schemas.microsoft.com/office/drawing/2014/main" id="{6986CB7A-1803-30B6-4E41-0F451D7032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33463" y="550149"/>
            <a:ext cx="1962114" cy="543076"/>
          </a:xfrm>
          <a:prstGeom prst="rect">
            <a:avLst/>
          </a:prstGeom>
        </p:spPr>
      </p:pic>
      <p:pic>
        <p:nvPicPr>
          <p:cNvPr id="8" name="Picture 8" descr="A large building with lights on it&#10;&#10;Description automatically generated">
            <a:extLst>
              <a:ext uri="{FF2B5EF4-FFF2-40B4-BE49-F238E27FC236}">
                <a16:creationId xmlns:a16="http://schemas.microsoft.com/office/drawing/2014/main" id="{62D28EB2-4A0F-C146-CF86-125731446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6956" y="3816555"/>
            <a:ext cx="1002835" cy="85412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A47D32A-5ECC-40CD-BC18-0345E6D32C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44330" y="3816554"/>
            <a:ext cx="1044415" cy="85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513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/object&gt;&lt;object type=&quot;8&quot; unique_id=&quot;1000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Wisp">
  <a:themeElements>
    <a:clrScheme name="Custom 8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EE0000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1497</TotalTime>
  <Words>193</Words>
  <Application>Microsoft Office PowerPoint</Application>
  <PresentationFormat>Grand écran</PresentationFormat>
  <Paragraphs>157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Century Gothic</vt:lpstr>
      <vt:lpstr>Ebrima</vt:lpstr>
      <vt:lpstr>Lucida Sans Unicode</vt:lpstr>
      <vt:lpstr>Wingdings 3</vt:lpstr>
      <vt:lpstr>Wisp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Mitzy</dc:creator>
  <cp:lastModifiedBy>Guillaume L.</cp:lastModifiedBy>
  <cp:revision>124</cp:revision>
  <cp:lastPrinted>2016-08-05T16:39:32Z</cp:lastPrinted>
  <dcterms:created xsi:type="dcterms:W3CDTF">2015-09-02T17:16:27Z</dcterms:created>
  <dcterms:modified xsi:type="dcterms:W3CDTF">2025-03-21T00:43:52Z</dcterms:modified>
</cp:coreProperties>
</file>