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1" r:id="rId1"/>
  </p:sldMasterIdLst>
  <p:sldIdLst>
    <p:sldId id="257" r:id="rId2"/>
  </p:sldIdLst>
  <p:sldSz cx="12192000" cy="6858000"/>
  <p:notesSz cx="7010400" cy="9296400"/>
  <p:custDataLst>
    <p:tags r:id="rId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369"/>
    <a:srgbClr val="7B429D"/>
    <a:srgbClr val="EC1C28"/>
    <a:srgbClr val="ED2D38"/>
    <a:srgbClr val="96A9B4"/>
    <a:srgbClr val="7C4098"/>
    <a:srgbClr val="EE0000"/>
    <a:srgbClr val="D4C3DF"/>
    <a:srgbClr val="9469AE"/>
    <a:srgbClr val="763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6A3F96-2F73-44A9-85F3-24BE5D17D72D}" v="21" dt="2025-01-15T21:53:46.2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0719" autoAdjust="0"/>
  </p:normalViewPr>
  <p:slideViewPr>
    <p:cSldViewPr snapToGrid="0">
      <p:cViewPr varScale="1">
        <p:scale>
          <a:sx n="100" d="100"/>
          <a:sy n="100" d="100"/>
        </p:scale>
        <p:origin x="99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tags" Target="tags/tag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llaume Lefèvre" userId="a467ea8c-6d5a-47ae-986b-02e0458adc84" providerId="ADAL" clId="{086A3F96-2F73-44A9-85F3-24BE5D17D72D}"/>
    <pc:docChg chg="custSel modSld">
      <pc:chgData name="Guillaume Lefèvre" userId="a467ea8c-6d5a-47ae-986b-02e0458adc84" providerId="ADAL" clId="{086A3F96-2F73-44A9-85F3-24BE5D17D72D}" dt="2025-01-15T21:53:54.735" v="499" actId="1076"/>
      <pc:docMkLst>
        <pc:docMk/>
      </pc:docMkLst>
      <pc:sldChg chg="addSp delSp modSp mod">
        <pc:chgData name="Guillaume Lefèvre" userId="a467ea8c-6d5a-47ae-986b-02e0458adc84" providerId="ADAL" clId="{086A3F96-2F73-44A9-85F3-24BE5D17D72D}" dt="2025-01-15T21:53:54.735" v="499" actId="1076"/>
        <pc:sldMkLst>
          <pc:docMk/>
          <pc:sldMk cId="3838851320" sldId="257"/>
        </pc:sldMkLst>
        <pc:graphicFrameChg chg="mod modGraphic">
          <ac:chgData name="Guillaume Lefèvre" userId="a467ea8c-6d5a-47ae-986b-02e0458adc84" providerId="ADAL" clId="{086A3F96-2F73-44A9-85F3-24BE5D17D72D}" dt="2025-01-15T21:45:41.976" v="459" actId="20577"/>
          <ac:graphicFrameMkLst>
            <pc:docMk/>
            <pc:sldMk cId="3838851320" sldId="257"/>
            <ac:graphicFrameMk id="7" creationId="{00000000-0000-0000-0000-000000000000}"/>
          </ac:graphicFrameMkLst>
        </pc:graphicFrameChg>
        <pc:picChg chg="del">
          <ac:chgData name="Guillaume Lefèvre" userId="a467ea8c-6d5a-47ae-986b-02e0458adc84" providerId="ADAL" clId="{086A3F96-2F73-44A9-85F3-24BE5D17D72D}" dt="2025-01-15T21:06:50.871" v="72" actId="478"/>
          <ac:picMkLst>
            <pc:docMk/>
            <pc:sldMk cId="3838851320" sldId="257"/>
            <ac:picMk id="4" creationId="{5FBE4B28-F28C-680D-0E67-2328828DE78F}"/>
          </ac:picMkLst>
        </pc:picChg>
        <pc:picChg chg="del">
          <ac:chgData name="Guillaume Lefèvre" userId="a467ea8c-6d5a-47ae-986b-02e0458adc84" providerId="ADAL" clId="{086A3F96-2F73-44A9-85F3-24BE5D17D72D}" dt="2025-01-15T21:02:30.762" v="0" actId="478"/>
          <ac:picMkLst>
            <pc:docMk/>
            <pc:sldMk cId="3838851320" sldId="257"/>
            <ac:picMk id="5" creationId="{FBCC5EB9-07B0-75C3-098F-3B608E266B01}"/>
          </ac:picMkLst>
        </pc:picChg>
        <pc:picChg chg="del">
          <ac:chgData name="Guillaume Lefèvre" userId="a467ea8c-6d5a-47ae-986b-02e0458adc84" providerId="ADAL" clId="{086A3F96-2F73-44A9-85F3-24BE5D17D72D}" dt="2025-01-15T21:03:03.700" v="6" actId="478"/>
          <ac:picMkLst>
            <pc:docMk/>
            <pc:sldMk cId="3838851320" sldId="257"/>
            <ac:picMk id="6" creationId="{00000000-0000-0000-0000-000000000000}"/>
          </ac:picMkLst>
        </pc:picChg>
        <pc:picChg chg="add mod">
          <ac:chgData name="Guillaume Lefèvre" userId="a467ea8c-6d5a-47ae-986b-02e0458adc84" providerId="ADAL" clId="{086A3F96-2F73-44A9-85F3-24BE5D17D72D}" dt="2025-01-15T21:05:11.069" v="15" actId="1076"/>
          <ac:picMkLst>
            <pc:docMk/>
            <pc:sldMk cId="3838851320" sldId="257"/>
            <ac:picMk id="8" creationId="{8CFD0C6D-09AE-4878-7E79-BC08F2639AF5}"/>
          </ac:picMkLst>
        </pc:picChg>
        <pc:picChg chg="del mod">
          <ac:chgData name="Guillaume Lefèvre" userId="a467ea8c-6d5a-47ae-986b-02e0458adc84" providerId="ADAL" clId="{086A3F96-2F73-44A9-85F3-24BE5D17D72D}" dt="2025-01-15T21:14:29.241" v="213" actId="478"/>
          <ac:picMkLst>
            <pc:docMk/>
            <pc:sldMk cId="3838851320" sldId="257"/>
            <ac:picMk id="12" creationId="{7B0413D3-95FB-4ACF-9240-AA4ECFBEE3EF}"/>
          </ac:picMkLst>
        </pc:picChg>
        <pc:picChg chg="add mod">
          <ac:chgData name="Guillaume Lefèvre" userId="a467ea8c-6d5a-47ae-986b-02e0458adc84" providerId="ADAL" clId="{086A3F96-2F73-44A9-85F3-24BE5D17D72D}" dt="2025-01-15T21:03:38.517" v="13" actId="14100"/>
          <ac:picMkLst>
            <pc:docMk/>
            <pc:sldMk cId="3838851320" sldId="257"/>
            <ac:picMk id="13" creationId="{199CB46F-D511-4233-9012-892E57A915C5}"/>
          </ac:picMkLst>
        </pc:picChg>
        <pc:picChg chg="add mod">
          <ac:chgData name="Guillaume Lefèvre" userId="a467ea8c-6d5a-47ae-986b-02e0458adc84" providerId="ADAL" clId="{086A3F96-2F73-44A9-85F3-24BE5D17D72D}" dt="2025-01-15T21:34:05.598" v="269" actId="14100"/>
          <ac:picMkLst>
            <pc:docMk/>
            <pc:sldMk cId="3838851320" sldId="257"/>
            <ac:picMk id="16" creationId="{5DE6B7BF-6787-76B5-8BBB-5FA3F89B2337}"/>
          </ac:picMkLst>
        </pc:picChg>
        <pc:picChg chg="add mod">
          <ac:chgData name="Guillaume Lefèvre" userId="a467ea8c-6d5a-47ae-986b-02e0458adc84" providerId="ADAL" clId="{086A3F96-2F73-44A9-85F3-24BE5D17D72D}" dt="2025-01-15T21:16:39.625" v="220" actId="14100"/>
          <ac:picMkLst>
            <pc:docMk/>
            <pc:sldMk cId="3838851320" sldId="257"/>
            <ac:picMk id="19" creationId="{754FB692-6608-F907-905A-2EBD256A9222}"/>
          </ac:picMkLst>
        </pc:picChg>
        <pc:picChg chg="del">
          <ac:chgData name="Guillaume Lefèvre" userId="a467ea8c-6d5a-47ae-986b-02e0458adc84" providerId="ADAL" clId="{086A3F96-2F73-44A9-85F3-24BE5D17D72D}" dt="2025-01-15T21:06:47.527" v="70" actId="478"/>
          <ac:picMkLst>
            <pc:docMk/>
            <pc:sldMk cId="3838851320" sldId="257"/>
            <ac:picMk id="21" creationId="{4F28CFCD-83BF-D11F-BF87-F5366C2496C2}"/>
          </ac:picMkLst>
        </pc:picChg>
        <pc:picChg chg="add mod">
          <ac:chgData name="Guillaume Lefèvre" userId="a467ea8c-6d5a-47ae-986b-02e0458adc84" providerId="ADAL" clId="{086A3F96-2F73-44A9-85F3-24BE5D17D72D}" dt="2025-01-15T21:33:57.077" v="267" actId="14100"/>
          <ac:picMkLst>
            <pc:docMk/>
            <pc:sldMk cId="3838851320" sldId="257"/>
            <ac:picMk id="22" creationId="{6143E4CE-3593-984C-C08E-3D521F71A5D2}"/>
          </ac:picMkLst>
        </pc:picChg>
        <pc:picChg chg="del">
          <ac:chgData name="Guillaume Lefèvre" userId="a467ea8c-6d5a-47ae-986b-02e0458adc84" providerId="ADAL" clId="{086A3F96-2F73-44A9-85F3-24BE5D17D72D}" dt="2025-01-15T21:06:49.218" v="71" actId="478"/>
          <ac:picMkLst>
            <pc:docMk/>
            <pc:sldMk cId="3838851320" sldId="257"/>
            <ac:picMk id="26" creationId="{C2BCCC12-F410-FE7D-6EBF-63F55D0B2728}"/>
          </ac:picMkLst>
        </pc:picChg>
        <pc:picChg chg="add mod">
          <ac:chgData name="Guillaume Lefèvre" userId="a467ea8c-6d5a-47ae-986b-02e0458adc84" providerId="ADAL" clId="{086A3F96-2F73-44A9-85F3-24BE5D17D72D}" dt="2025-01-15T21:33:01.634" v="265" actId="14100"/>
          <ac:picMkLst>
            <pc:docMk/>
            <pc:sldMk cId="3838851320" sldId="257"/>
            <ac:picMk id="27" creationId="{0C311504-E265-3CE8-3CC2-DA47206603FC}"/>
          </ac:picMkLst>
        </pc:picChg>
        <pc:picChg chg="add mod">
          <ac:chgData name="Guillaume Lefèvre" userId="a467ea8c-6d5a-47ae-986b-02e0458adc84" providerId="ADAL" clId="{086A3F96-2F73-44A9-85F3-24BE5D17D72D}" dt="2025-01-15T21:36:39.874" v="307" actId="14100"/>
          <ac:picMkLst>
            <pc:docMk/>
            <pc:sldMk cId="3838851320" sldId="257"/>
            <ac:picMk id="29" creationId="{A61480CA-F5DB-9787-E88B-C601B4705DA5}"/>
          </ac:picMkLst>
        </pc:picChg>
        <pc:picChg chg="del">
          <ac:chgData name="Guillaume Lefèvre" userId="a467ea8c-6d5a-47ae-986b-02e0458adc84" providerId="ADAL" clId="{086A3F96-2F73-44A9-85F3-24BE5D17D72D}" dt="2025-01-15T21:06:52.592" v="73" actId="478"/>
          <ac:picMkLst>
            <pc:docMk/>
            <pc:sldMk cId="3838851320" sldId="257"/>
            <ac:picMk id="31" creationId="{C8515939-77E1-3A78-839E-E6C39C20403E}"/>
          </ac:picMkLst>
        </pc:picChg>
        <pc:picChg chg="del">
          <ac:chgData name="Guillaume Lefèvre" userId="a467ea8c-6d5a-47ae-986b-02e0458adc84" providerId="ADAL" clId="{086A3F96-2F73-44A9-85F3-24BE5D17D72D}" dt="2025-01-15T21:06:54.331" v="74" actId="478"/>
          <ac:picMkLst>
            <pc:docMk/>
            <pc:sldMk cId="3838851320" sldId="257"/>
            <ac:picMk id="33" creationId="{68D09CC6-CB61-E297-43D2-16A5B285EC43}"/>
          </ac:picMkLst>
        </pc:picChg>
        <pc:picChg chg="add mod">
          <ac:chgData name="Guillaume Lefèvre" userId="a467ea8c-6d5a-47ae-986b-02e0458adc84" providerId="ADAL" clId="{086A3F96-2F73-44A9-85F3-24BE5D17D72D}" dt="2025-01-15T21:40:23.920" v="346" actId="14100"/>
          <ac:picMkLst>
            <pc:docMk/>
            <pc:sldMk cId="3838851320" sldId="257"/>
            <ac:picMk id="34" creationId="{571EED76-13E9-1BBE-509D-AF0F86027BA9}"/>
          </ac:picMkLst>
        </pc:picChg>
        <pc:picChg chg="del">
          <ac:chgData name="Guillaume Lefèvre" userId="a467ea8c-6d5a-47ae-986b-02e0458adc84" providerId="ADAL" clId="{086A3F96-2F73-44A9-85F3-24BE5D17D72D}" dt="2025-01-15T21:07:01.898" v="83" actId="478"/>
          <ac:picMkLst>
            <pc:docMk/>
            <pc:sldMk cId="3838851320" sldId="257"/>
            <ac:picMk id="37" creationId="{CBE28076-1C30-EE04-A310-13C949FD5A82}"/>
          </ac:picMkLst>
        </pc:picChg>
        <pc:picChg chg="mod">
          <ac:chgData name="Guillaume Lefèvre" userId="a467ea8c-6d5a-47ae-986b-02e0458adc84" providerId="ADAL" clId="{086A3F96-2F73-44A9-85F3-24BE5D17D72D}" dt="2025-01-15T21:47:37.802" v="466" actId="1076"/>
          <ac:picMkLst>
            <pc:docMk/>
            <pc:sldMk cId="3838851320" sldId="257"/>
            <ac:picMk id="38" creationId="{E6D8D2F7-E55B-4F71-8AB1-A07D2A6429AB}"/>
          </ac:picMkLst>
        </pc:picChg>
        <pc:picChg chg="add mod">
          <ac:chgData name="Guillaume Lefèvre" userId="a467ea8c-6d5a-47ae-986b-02e0458adc84" providerId="ADAL" clId="{086A3F96-2F73-44A9-85F3-24BE5D17D72D}" dt="2025-01-15T21:43:51.884" v="397" actId="14100"/>
          <ac:picMkLst>
            <pc:docMk/>
            <pc:sldMk cId="3838851320" sldId="257"/>
            <ac:picMk id="39" creationId="{E80CCEDC-3592-3D49-1433-8BF2268B12EF}"/>
          </ac:picMkLst>
        </pc:picChg>
        <pc:picChg chg="del">
          <ac:chgData name="Guillaume Lefèvre" userId="a467ea8c-6d5a-47ae-986b-02e0458adc84" providerId="ADAL" clId="{086A3F96-2F73-44A9-85F3-24BE5D17D72D}" dt="2025-01-15T21:07:01.311" v="82" actId="478"/>
          <ac:picMkLst>
            <pc:docMk/>
            <pc:sldMk cId="3838851320" sldId="257"/>
            <ac:picMk id="40" creationId="{D75078C2-0DEC-9B4F-F1BC-05A79510F6D3}"/>
          </ac:picMkLst>
        </pc:picChg>
        <pc:picChg chg="del">
          <ac:chgData name="Guillaume Lefèvre" userId="a467ea8c-6d5a-47ae-986b-02e0458adc84" providerId="ADAL" clId="{086A3F96-2F73-44A9-85F3-24BE5D17D72D}" dt="2025-01-15T21:07:00.691" v="81" actId="478"/>
          <ac:picMkLst>
            <pc:docMk/>
            <pc:sldMk cId="3838851320" sldId="257"/>
            <ac:picMk id="41" creationId="{310D3FBF-F246-2506-BEB2-C1B1AD131AD0}"/>
          </ac:picMkLst>
        </pc:picChg>
        <pc:picChg chg="del">
          <ac:chgData name="Guillaume Lefèvre" userId="a467ea8c-6d5a-47ae-986b-02e0458adc84" providerId="ADAL" clId="{086A3F96-2F73-44A9-85F3-24BE5D17D72D}" dt="2025-01-15T21:07:00.131" v="80" actId="478"/>
          <ac:picMkLst>
            <pc:docMk/>
            <pc:sldMk cId="3838851320" sldId="257"/>
            <ac:picMk id="43" creationId="{E4C4EC00-8F17-7E5C-5821-9B4012F91C86}"/>
          </ac:picMkLst>
        </pc:picChg>
        <pc:picChg chg="add mod">
          <ac:chgData name="Guillaume Lefèvre" userId="a467ea8c-6d5a-47ae-986b-02e0458adc84" providerId="ADAL" clId="{086A3F96-2F73-44A9-85F3-24BE5D17D72D}" dt="2025-01-15T21:44:59.548" v="427" actId="14100"/>
          <ac:picMkLst>
            <pc:docMk/>
            <pc:sldMk cId="3838851320" sldId="257"/>
            <ac:picMk id="44" creationId="{A77B718F-B8B1-69BE-B9D1-C9D6C05AFC50}"/>
          </ac:picMkLst>
        </pc:picChg>
        <pc:picChg chg="del">
          <ac:chgData name="Guillaume Lefèvre" userId="a467ea8c-6d5a-47ae-986b-02e0458adc84" providerId="ADAL" clId="{086A3F96-2F73-44A9-85F3-24BE5D17D72D}" dt="2025-01-15T21:06:59.464" v="79" actId="478"/>
          <ac:picMkLst>
            <pc:docMk/>
            <pc:sldMk cId="3838851320" sldId="257"/>
            <ac:picMk id="46" creationId="{4B8B545C-8738-D013-7C4E-3AFF8978C77E}"/>
          </ac:picMkLst>
        </pc:picChg>
        <pc:picChg chg="add mod">
          <ac:chgData name="Guillaume Lefèvre" userId="a467ea8c-6d5a-47ae-986b-02e0458adc84" providerId="ADAL" clId="{086A3F96-2F73-44A9-85F3-24BE5D17D72D}" dt="2025-01-15T21:47:31.540" v="465" actId="14100"/>
          <ac:picMkLst>
            <pc:docMk/>
            <pc:sldMk cId="3838851320" sldId="257"/>
            <ac:picMk id="47" creationId="{ABF08DF6-36A9-B199-3477-36C2947D2BCE}"/>
          </ac:picMkLst>
        </pc:picChg>
        <pc:picChg chg="add mod">
          <ac:chgData name="Guillaume Lefèvre" userId="a467ea8c-6d5a-47ae-986b-02e0458adc84" providerId="ADAL" clId="{086A3F96-2F73-44A9-85F3-24BE5D17D72D}" dt="2025-01-15T21:50:04.243" v="474" actId="14100"/>
          <ac:picMkLst>
            <pc:docMk/>
            <pc:sldMk cId="3838851320" sldId="257"/>
            <ac:picMk id="49" creationId="{AEC2F302-0EE5-3DFE-6F69-AB7DAA479230}"/>
          </ac:picMkLst>
        </pc:picChg>
        <pc:picChg chg="add mod">
          <ac:chgData name="Guillaume Lefèvre" userId="a467ea8c-6d5a-47ae-986b-02e0458adc84" providerId="ADAL" clId="{086A3F96-2F73-44A9-85F3-24BE5D17D72D}" dt="2025-01-15T21:53:15.438" v="485" actId="14100"/>
          <ac:picMkLst>
            <pc:docMk/>
            <pc:sldMk cId="3838851320" sldId="257"/>
            <ac:picMk id="51" creationId="{54FF6F3C-EBA2-E97E-B120-2C5DC87BF491}"/>
          </ac:picMkLst>
        </pc:picChg>
        <pc:picChg chg="add mod">
          <ac:chgData name="Guillaume Lefèvre" userId="a467ea8c-6d5a-47ae-986b-02e0458adc84" providerId="ADAL" clId="{086A3F96-2F73-44A9-85F3-24BE5D17D72D}" dt="2025-01-15T21:53:25.601" v="488" actId="14100"/>
          <ac:picMkLst>
            <pc:docMk/>
            <pc:sldMk cId="3838851320" sldId="257"/>
            <ac:picMk id="52" creationId="{00488BD1-EF69-541A-AE57-E50CD2DE2731}"/>
          </ac:picMkLst>
        </pc:picChg>
        <pc:picChg chg="add mod">
          <ac:chgData name="Guillaume Lefèvre" userId="a467ea8c-6d5a-47ae-986b-02e0458adc84" providerId="ADAL" clId="{086A3F96-2F73-44A9-85F3-24BE5D17D72D}" dt="2025-01-15T21:53:31.864" v="491" actId="14100"/>
          <ac:picMkLst>
            <pc:docMk/>
            <pc:sldMk cId="3838851320" sldId="257"/>
            <ac:picMk id="53" creationId="{858BFE7E-213E-92A0-B2CC-2F1AF41877BC}"/>
          </ac:picMkLst>
        </pc:picChg>
        <pc:picChg chg="del">
          <ac:chgData name="Guillaume Lefèvre" userId="a467ea8c-6d5a-47ae-986b-02e0458adc84" providerId="ADAL" clId="{086A3F96-2F73-44A9-85F3-24BE5D17D72D}" dt="2025-01-15T21:06:54.972" v="75" actId="478"/>
          <ac:picMkLst>
            <pc:docMk/>
            <pc:sldMk cId="3838851320" sldId="257"/>
            <ac:picMk id="54" creationId="{A01021CD-25B0-74DF-89F8-A79DDD25B177}"/>
          </ac:picMkLst>
        </pc:picChg>
        <pc:picChg chg="add mod">
          <ac:chgData name="Guillaume Lefèvre" userId="a467ea8c-6d5a-47ae-986b-02e0458adc84" providerId="ADAL" clId="{086A3F96-2F73-44A9-85F3-24BE5D17D72D}" dt="2025-01-15T21:53:36.754" v="493" actId="1076"/>
          <ac:picMkLst>
            <pc:docMk/>
            <pc:sldMk cId="3838851320" sldId="257"/>
            <ac:picMk id="55" creationId="{4BD988FE-FA0A-B456-916E-D3ED13F8918C}"/>
          </ac:picMkLst>
        </pc:picChg>
        <pc:picChg chg="del">
          <ac:chgData name="Guillaume Lefèvre" userId="a467ea8c-6d5a-47ae-986b-02e0458adc84" providerId="ADAL" clId="{086A3F96-2F73-44A9-85F3-24BE5D17D72D}" dt="2025-01-15T21:06:55.524" v="76" actId="478"/>
          <ac:picMkLst>
            <pc:docMk/>
            <pc:sldMk cId="3838851320" sldId="257"/>
            <ac:picMk id="56" creationId="{FBCAE2FD-F7BD-66CD-FCF7-4D853A537853}"/>
          </ac:picMkLst>
        </pc:picChg>
        <pc:picChg chg="add mod">
          <ac:chgData name="Guillaume Lefèvre" userId="a467ea8c-6d5a-47ae-986b-02e0458adc84" providerId="ADAL" clId="{086A3F96-2F73-44A9-85F3-24BE5D17D72D}" dt="2025-01-15T21:53:40.329" v="495" actId="1076"/>
          <ac:picMkLst>
            <pc:docMk/>
            <pc:sldMk cId="3838851320" sldId="257"/>
            <ac:picMk id="57" creationId="{4565EF0B-6E3F-BC3F-E8F6-F802E067EA06}"/>
          </ac:picMkLst>
        </pc:picChg>
        <pc:picChg chg="del">
          <ac:chgData name="Guillaume Lefèvre" userId="a467ea8c-6d5a-47ae-986b-02e0458adc84" providerId="ADAL" clId="{086A3F96-2F73-44A9-85F3-24BE5D17D72D}" dt="2025-01-15T21:40:38.697" v="347" actId="478"/>
          <ac:picMkLst>
            <pc:docMk/>
            <pc:sldMk cId="3838851320" sldId="257"/>
            <ac:picMk id="58" creationId="{F151EEB7-AD51-5C43-4955-46490D13CD2D}"/>
          </ac:picMkLst>
        </pc:picChg>
        <pc:picChg chg="add mod">
          <ac:chgData name="Guillaume Lefèvre" userId="a467ea8c-6d5a-47ae-986b-02e0458adc84" providerId="ADAL" clId="{086A3F96-2F73-44A9-85F3-24BE5D17D72D}" dt="2025-01-15T21:53:45.406" v="497" actId="1076"/>
          <ac:picMkLst>
            <pc:docMk/>
            <pc:sldMk cId="3838851320" sldId="257"/>
            <ac:picMk id="59" creationId="{9CEE8D36-28C2-EE6A-FB87-4F1A7537E1FE}"/>
          </ac:picMkLst>
        </pc:picChg>
        <pc:picChg chg="del">
          <ac:chgData name="Guillaume Lefèvre" userId="a467ea8c-6d5a-47ae-986b-02e0458adc84" providerId="ADAL" clId="{086A3F96-2F73-44A9-85F3-24BE5D17D72D}" dt="2025-01-15T21:06:57.349" v="77" actId="478"/>
          <ac:picMkLst>
            <pc:docMk/>
            <pc:sldMk cId="3838851320" sldId="257"/>
            <ac:picMk id="60" creationId="{1B68517B-F484-4774-D29B-20DFEB81429C}"/>
          </ac:picMkLst>
        </pc:picChg>
        <pc:picChg chg="add mod">
          <ac:chgData name="Guillaume Lefèvre" userId="a467ea8c-6d5a-47ae-986b-02e0458adc84" providerId="ADAL" clId="{086A3F96-2F73-44A9-85F3-24BE5D17D72D}" dt="2025-01-15T21:53:54.735" v="499" actId="1076"/>
          <ac:picMkLst>
            <pc:docMk/>
            <pc:sldMk cId="3838851320" sldId="257"/>
            <ac:picMk id="61" creationId="{1333A237-39DE-E74B-CCBE-0C414B2FBB0F}"/>
          </ac:picMkLst>
        </pc:picChg>
        <pc:picChg chg="del">
          <ac:chgData name="Guillaume Lefèvre" userId="a467ea8c-6d5a-47ae-986b-02e0458adc84" providerId="ADAL" clId="{086A3F96-2F73-44A9-85F3-24BE5D17D72D}" dt="2025-01-15T21:06:58.651" v="78" actId="478"/>
          <ac:picMkLst>
            <pc:docMk/>
            <pc:sldMk cId="3838851320" sldId="257"/>
            <ac:picMk id="62" creationId="{DF032168-0791-170B-BD67-B69E969719B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2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3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103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82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330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4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407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3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9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6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4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3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u="none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png"/><Relationship Id="rId18" Type="http://schemas.openxmlformats.org/officeDocument/2006/relationships/image" Target="../media/image16.jp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17" Type="http://schemas.openxmlformats.org/officeDocument/2006/relationships/image" Target="../media/image15.jpg"/><Relationship Id="rId2" Type="http://schemas.openxmlformats.org/officeDocument/2006/relationships/hyperlink" Target="http://www.google.ca/url?sa=i&amp;rct=j&amp;q=&amp;esrc=s&amp;source=images&amp;cd=&amp;cad=rja&amp;uact=8&amp;ved=0ahUKEwiu75aOgo_PAhWo8YMKHXP0C1YQjRwIBw&amp;url=http://www.lapresse.ca/actualites/insolite/201505/11/01-4868658-une-canadienne-accouche-dans-un-avion-au-dessus-du-pacifique.php&amp;psig=AFQjCNFvTMxVostUtxUtIndGIBv-DRy4Hw&amp;ust=1473947940941405" TargetMode="Externa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1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535711"/>
              </p:ext>
            </p:extLst>
          </p:nvPr>
        </p:nvGraphicFramePr>
        <p:xfrm>
          <a:off x="2263671" y="639686"/>
          <a:ext cx="9442376" cy="61950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80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4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3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0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0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415"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Friday 23 </a:t>
                      </a: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Saturday 24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dirty="0">
                          <a:latin typeface="Lucida Sans Unicode"/>
                          <a:ea typeface="Malgun Gothic"/>
                          <a:cs typeface="Lucida Sans Unicode"/>
                        </a:rPr>
                        <a:t>Sunday</a:t>
                      </a:r>
                    </a:p>
                    <a:p>
                      <a:pPr algn="ctr"/>
                      <a:r>
                        <a:rPr lang="fr-CA" sz="1300" b="0" dirty="0"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25</a:t>
                      </a:r>
                      <a:endParaRPr lang="en-CA" sz="1300" b="0" dirty="0"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 err="1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Monday</a:t>
                      </a:r>
                      <a:endParaRPr lang="fr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26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Tuesday</a:t>
                      </a: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27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 err="1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Wednesday</a:t>
                      </a:r>
                      <a:endParaRPr lang="fr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28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Thursday</a:t>
                      </a:r>
                    </a:p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29</a:t>
                      </a: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Friday</a:t>
                      </a:r>
                    </a:p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30</a:t>
                      </a: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Saturday 31</a:t>
                      </a:r>
                    </a:p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Sunday 1</a:t>
                      </a: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21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May/June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309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Friday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Overnight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flight to Nice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Saturday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Transfer to Aix-en-Provence by private transportation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Rest of the 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5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Excursion to the City of Avignon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CA" sz="1050" b="0" i="0" u="none" strike="noStrike" kern="1200" noProof="0" dirty="0">
                        <a:effectLst/>
                      </a:endParaRPr>
                    </a:p>
                    <a:p>
                      <a:pPr marL="0" lvl="0" algn="ctr">
                        <a:spcAft>
                          <a:spcPts val="0"/>
                        </a:spcAft>
                        <a:buNone/>
                      </a:pPr>
                      <a:endParaRPr lang="en-CA" sz="1050" b="0" i="0" u="none" strike="noStrike" kern="1200" noProof="0" dirty="0">
                        <a:effectLst/>
                      </a:endParaRPr>
                    </a:p>
                    <a:p>
                      <a:pPr marL="0" lvl="0" algn="ctr">
                        <a:spcAft>
                          <a:spcPts val="0"/>
                        </a:spcAft>
                        <a:buNone/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9am – 1pm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9am – 1pm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9am – 1pm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9am – 1pm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9am – 1pm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9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9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9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9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9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Wine and cheese tasting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9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  <a:endParaRPr lang="en-CA" sz="1000" b="0" i="0" u="sng" strike="noStrike" kern="1200" noProof="0" dirty="0">
                        <a:solidFill>
                          <a:schemeClr val="dk1"/>
                        </a:solidFill>
                        <a:effectLst/>
                        <a:latin typeface="Lucida Sans Unicode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Saturday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Excursion to the City of Arles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/>
                          <a:ea typeface="Calibri" panose="020F0502020204030204" pitchFamily="34" charset="0"/>
                          <a:cs typeface="Lucida Sans Unicode"/>
                        </a:rPr>
                        <a:t>Sunday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/>
                          <a:ea typeface="Calibri" panose="020F0502020204030204" pitchFamily="34" charset="0"/>
                          <a:cs typeface="Lucida Sans Unicode"/>
                        </a:rPr>
                        <a:t>Travelling back </a:t>
                      </a:r>
                      <a:r>
                        <a:rPr lang="fr-CA" sz="1000" b="0" kern="1200" baseline="0" dirty="0">
                          <a:solidFill>
                            <a:schemeClr val="dk1"/>
                          </a:solidFill>
                          <a:effectLst/>
                          <a:latin typeface="Lucida Sans Unicode"/>
                          <a:ea typeface="Calibri" panose="020F0502020204030204" pitchFamily="34" charset="0"/>
                          <a:cs typeface="Lucida Sans Unicode"/>
                        </a:rPr>
                        <a:t>to New York City</a:t>
                      </a: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7829"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5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Guided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fr-CA" sz="105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visit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of the Museum Granet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50" b="0" u="none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Visit</a:t>
                      </a:r>
                      <a:r>
                        <a:rPr lang="fr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fr-CA" sz="1050" b="0" u="none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lavender</a:t>
                      </a:r>
                      <a:r>
                        <a:rPr lang="fr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fr-CA" sz="1050" b="0" u="none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fields</a:t>
                      </a:r>
                      <a:r>
                        <a:rPr lang="fr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&amp; soap </a:t>
                      </a:r>
                      <a:r>
                        <a:rPr lang="fr-CA" sz="1050" b="0" u="none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wokshop</a:t>
                      </a:r>
                      <a:endParaRPr lang="fr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5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Visit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of L’Occitane </a:t>
                      </a:r>
                      <a:r>
                        <a:rPr lang="fr-CA" sz="105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factory</a:t>
                      </a:r>
                      <a:endParaRPr lang="fr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8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5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Visit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of the Castle La Coste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(</a:t>
                      </a:r>
                      <a:r>
                        <a:rPr lang="fr-CA" sz="105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Wine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fr-CA" sz="105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estate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8457"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TextBox 5">
            <a:extLst>
              <a:ext uri="{FF2B5EF4-FFF2-40B4-BE49-F238E27FC236}">
                <a16:creationId xmlns:a16="http://schemas.microsoft.com/office/drawing/2014/main" id="{6A3DCCE1-6C10-4212-BFD8-914B54CFD539}"/>
              </a:ext>
            </a:extLst>
          </p:cNvPr>
          <p:cNvSpPr txBox="1"/>
          <p:nvPr/>
        </p:nvSpPr>
        <p:spPr>
          <a:xfrm>
            <a:off x="-173608" y="4533918"/>
            <a:ext cx="177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2025</a:t>
            </a:r>
            <a:endParaRPr lang="fr-CA" sz="2000" b="1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8" name="Image 37" descr="Résultats de recherche d'images pour « avion »">
            <a:hlinkClick r:id="rId2"/>
            <a:extLst>
              <a:ext uri="{FF2B5EF4-FFF2-40B4-BE49-F238E27FC236}">
                <a16:creationId xmlns:a16="http://schemas.microsoft.com/office/drawing/2014/main" id="{E6D8D2F7-E55B-4F71-8AB1-A07D2A6429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037" y="4533918"/>
            <a:ext cx="944579" cy="70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54044" y="273150"/>
            <a:ext cx="4228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Calendar</a:t>
            </a:r>
            <a:r>
              <a:rPr lang="fr-CA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fr-CA" sz="1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subject</a:t>
            </a:r>
            <a:r>
              <a:rPr lang="fr-CA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to change</a:t>
            </a:r>
            <a:endParaRPr lang="en-US" sz="12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77" y="2068664"/>
            <a:ext cx="1007855" cy="6960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E265C7-041F-BBE5-E578-F9D9EEBB2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67" y="2068664"/>
            <a:ext cx="1007855" cy="696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58F6AB-FED7-6ECC-C04F-E35715C8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95" y="2068664"/>
            <a:ext cx="1007855" cy="6960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DAD0A-EBD3-4877-BED1-B60A9D685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282" y="5671511"/>
            <a:ext cx="943457" cy="1013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EDFF6-F80C-1CE0-1BF0-AC94807E7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31" y="2068664"/>
            <a:ext cx="1007855" cy="696066"/>
          </a:xfrm>
          <a:prstGeom prst="rect">
            <a:avLst/>
          </a:prstGeom>
        </p:spPr>
      </p:pic>
      <p:pic>
        <p:nvPicPr>
          <p:cNvPr id="15" name="Image 37" descr="Résultats de recherche d'images pour « avion »">
            <a:hlinkClick r:id="rId2"/>
            <a:extLst>
              <a:ext uri="{FF2B5EF4-FFF2-40B4-BE49-F238E27FC236}">
                <a16:creationId xmlns:a16="http://schemas.microsoft.com/office/drawing/2014/main" id="{1B36F402-F3B0-7688-5B77-CE9867A4E1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44" y="2068663"/>
            <a:ext cx="944579" cy="70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CCD7931-4BE0-CB68-BF9E-E88FCC691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401" y="2068663"/>
            <a:ext cx="1007855" cy="696066"/>
          </a:xfrm>
          <a:prstGeom prst="rect">
            <a:avLst/>
          </a:prstGeom>
        </p:spPr>
      </p:pic>
      <p:pic>
        <p:nvPicPr>
          <p:cNvPr id="8" name="Picture 7" descr="A red and black logo&#10;&#10;Description automatically generated">
            <a:extLst>
              <a:ext uri="{FF2B5EF4-FFF2-40B4-BE49-F238E27FC236}">
                <a16:creationId xmlns:a16="http://schemas.microsoft.com/office/drawing/2014/main" id="{8CFD0C6D-09AE-4878-7E79-BC08F2639A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572" y="1724802"/>
            <a:ext cx="1362075" cy="1362075"/>
          </a:xfrm>
          <a:prstGeom prst="rect">
            <a:avLst/>
          </a:prstGeom>
        </p:spPr>
      </p:pic>
      <p:pic>
        <p:nvPicPr>
          <p:cNvPr id="13" name="Picture 12" descr="A black and white logo&#10;&#10;Description automatically generated">
            <a:extLst>
              <a:ext uri="{FF2B5EF4-FFF2-40B4-BE49-F238E27FC236}">
                <a16:creationId xmlns:a16="http://schemas.microsoft.com/office/drawing/2014/main" id="{199CB46F-D511-4233-9012-892E57A91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50" y="550149"/>
            <a:ext cx="2054121" cy="669511"/>
          </a:xfrm>
          <a:prstGeom prst="rect">
            <a:avLst/>
          </a:prstGeom>
        </p:spPr>
      </p:pic>
      <p:pic>
        <p:nvPicPr>
          <p:cNvPr id="16" name="Picture 15" descr="Yellow school bus moving fast">
            <a:extLst>
              <a:ext uri="{FF2B5EF4-FFF2-40B4-BE49-F238E27FC236}">
                <a16:creationId xmlns:a16="http://schemas.microsoft.com/office/drawing/2014/main" id="{5DE6B7BF-6787-76B5-8BBB-5FA3F89B23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7545" y="4037908"/>
            <a:ext cx="944578" cy="647002"/>
          </a:xfrm>
          <a:prstGeom prst="rect">
            <a:avLst/>
          </a:prstGeom>
        </p:spPr>
      </p:pic>
      <p:pic>
        <p:nvPicPr>
          <p:cNvPr id="19" name="Picture 18" descr="A bridge over a river&#10;&#10;Description automatically generated">
            <a:extLst>
              <a:ext uri="{FF2B5EF4-FFF2-40B4-BE49-F238E27FC236}">
                <a16:creationId xmlns:a16="http://schemas.microsoft.com/office/drawing/2014/main" id="{754FB692-6608-F907-905A-2EBD256A92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7832" y="2257425"/>
            <a:ext cx="1014608" cy="507304"/>
          </a:xfrm>
          <a:prstGeom prst="rect">
            <a:avLst/>
          </a:prstGeom>
        </p:spPr>
      </p:pic>
      <p:pic>
        <p:nvPicPr>
          <p:cNvPr id="22" name="Picture 21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6143E4CE-3593-984C-C08E-3D521F71A5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7832" y="4037908"/>
            <a:ext cx="1014608" cy="696066"/>
          </a:xfrm>
          <a:prstGeom prst="rect">
            <a:avLst/>
          </a:prstGeom>
        </p:spPr>
      </p:pic>
      <p:pic>
        <p:nvPicPr>
          <p:cNvPr id="27" name="Picture 26" descr="A room with statues of people and statues&#10;&#10;Description automatically generated">
            <a:extLst>
              <a:ext uri="{FF2B5EF4-FFF2-40B4-BE49-F238E27FC236}">
                <a16:creationId xmlns:a16="http://schemas.microsoft.com/office/drawing/2014/main" id="{0C311504-E265-3CE8-3CC2-DA47206603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7977" y="4037907"/>
            <a:ext cx="1007855" cy="696066"/>
          </a:xfrm>
          <a:prstGeom prst="rect">
            <a:avLst/>
          </a:prstGeom>
        </p:spPr>
      </p:pic>
      <p:pic>
        <p:nvPicPr>
          <p:cNvPr id="29" name="Picture 28" descr="A field of purple flowers with buildings in the background&#10;&#10;Description automatically generated">
            <a:extLst>
              <a:ext uri="{FF2B5EF4-FFF2-40B4-BE49-F238E27FC236}">
                <a16:creationId xmlns:a16="http://schemas.microsoft.com/office/drawing/2014/main" id="{A61480CA-F5DB-9787-E88B-C601B4705D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3" y="4037907"/>
            <a:ext cx="1007855" cy="696066"/>
          </a:xfrm>
          <a:prstGeom prst="rect">
            <a:avLst/>
          </a:prstGeom>
        </p:spPr>
      </p:pic>
      <p:pic>
        <p:nvPicPr>
          <p:cNvPr id="34" name="Picture 33" descr="A group of yellow boxes with creams and bottles of cream&#10;&#10;Description automatically generated">
            <a:extLst>
              <a:ext uri="{FF2B5EF4-FFF2-40B4-BE49-F238E27FC236}">
                <a16:creationId xmlns:a16="http://schemas.microsoft.com/office/drawing/2014/main" id="{571EED76-13E9-1BBE-509D-AF0F86027B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6320" y="4037908"/>
            <a:ext cx="990966" cy="696066"/>
          </a:xfrm>
          <a:prstGeom prst="rect">
            <a:avLst/>
          </a:prstGeom>
        </p:spPr>
      </p:pic>
      <p:pic>
        <p:nvPicPr>
          <p:cNvPr id="39" name="Picture 38" descr="A building with a lawn and trees&#10;&#10;Description automatically generated">
            <a:extLst>
              <a:ext uri="{FF2B5EF4-FFF2-40B4-BE49-F238E27FC236}">
                <a16:creationId xmlns:a16="http://schemas.microsoft.com/office/drawing/2014/main" id="{E80CCEDC-3592-3D49-1433-8BF2268B12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9711" y="4055652"/>
            <a:ext cx="990966" cy="696066"/>
          </a:xfrm>
          <a:prstGeom prst="rect">
            <a:avLst/>
          </a:prstGeom>
        </p:spPr>
      </p:pic>
      <p:pic>
        <p:nvPicPr>
          <p:cNvPr id="44" name="Picture 43" descr="A plate of different types of cheese&#10;&#10;Description automatically generated">
            <a:extLst>
              <a:ext uri="{FF2B5EF4-FFF2-40B4-BE49-F238E27FC236}">
                <a16:creationId xmlns:a16="http://schemas.microsoft.com/office/drawing/2014/main" id="{A77B718F-B8B1-69BE-B9D1-C9D6C05AFC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24401" y="4037906"/>
            <a:ext cx="1007855" cy="713811"/>
          </a:xfrm>
          <a:prstGeom prst="rect">
            <a:avLst/>
          </a:prstGeom>
        </p:spPr>
      </p:pic>
      <p:pic>
        <p:nvPicPr>
          <p:cNvPr id="47" name="Picture 46" descr="An aerial view of a city&#10;&#10;Description automatically generated">
            <a:extLst>
              <a:ext uri="{FF2B5EF4-FFF2-40B4-BE49-F238E27FC236}">
                <a16:creationId xmlns:a16="http://schemas.microsoft.com/office/drawing/2014/main" id="{ABF08DF6-36A9-B199-3477-36C2947D2B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53038" y="2106730"/>
            <a:ext cx="944578" cy="657999"/>
          </a:xfrm>
          <a:prstGeom prst="rect">
            <a:avLst/>
          </a:prstGeom>
        </p:spPr>
      </p:pic>
      <p:pic>
        <p:nvPicPr>
          <p:cNvPr id="49" name="Picture 48" descr="A street with colorful buildings and plants on the side&#10;&#10;Description automatically generated">
            <a:extLst>
              <a:ext uri="{FF2B5EF4-FFF2-40B4-BE49-F238E27FC236}">
                <a16:creationId xmlns:a16="http://schemas.microsoft.com/office/drawing/2014/main" id="{AEC2F302-0EE5-3DFE-6F69-AB7DAA4792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53038" y="3068788"/>
            <a:ext cx="944578" cy="655979"/>
          </a:xfrm>
          <a:prstGeom prst="rect">
            <a:avLst/>
          </a:prstGeom>
        </p:spPr>
      </p:pic>
      <p:pic>
        <p:nvPicPr>
          <p:cNvPr id="51" name="Picture 50" descr="A group of people sitting at tables outside a restaurant&#10;&#10;Description automatically generated">
            <a:extLst>
              <a:ext uri="{FF2B5EF4-FFF2-40B4-BE49-F238E27FC236}">
                <a16:creationId xmlns:a16="http://schemas.microsoft.com/office/drawing/2014/main" id="{54FF6F3C-EBA2-E97E-B120-2C5DC87BF4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97544" y="5876925"/>
            <a:ext cx="944580" cy="647002"/>
          </a:xfrm>
          <a:prstGeom prst="rect">
            <a:avLst/>
          </a:prstGeom>
        </p:spPr>
      </p:pic>
      <p:pic>
        <p:nvPicPr>
          <p:cNvPr id="52" name="Picture 51" descr="A group of people sitting at tables outside a restaurant&#10;&#10;Description automatically generated">
            <a:extLst>
              <a:ext uri="{FF2B5EF4-FFF2-40B4-BE49-F238E27FC236}">
                <a16:creationId xmlns:a16="http://schemas.microsoft.com/office/drawing/2014/main" id="{00488BD1-EF69-541A-AE57-E50CD2DE273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27832" y="5854892"/>
            <a:ext cx="1014608" cy="647002"/>
          </a:xfrm>
          <a:prstGeom prst="rect">
            <a:avLst/>
          </a:prstGeom>
        </p:spPr>
      </p:pic>
      <p:pic>
        <p:nvPicPr>
          <p:cNvPr id="53" name="Picture 52" descr="A group of people sitting at tables outside a restaurant&#10;&#10;Description automatically generated">
            <a:extLst>
              <a:ext uri="{FF2B5EF4-FFF2-40B4-BE49-F238E27FC236}">
                <a16:creationId xmlns:a16="http://schemas.microsoft.com/office/drawing/2014/main" id="{858BFE7E-213E-92A0-B2CC-2F1AF41877B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27976" y="5854892"/>
            <a:ext cx="1007855" cy="647002"/>
          </a:xfrm>
          <a:prstGeom prst="rect">
            <a:avLst/>
          </a:prstGeom>
        </p:spPr>
      </p:pic>
      <p:pic>
        <p:nvPicPr>
          <p:cNvPr id="55" name="Picture 54" descr="A group of people sitting at tables outside a restaurant&#10;&#10;Description automatically generated">
            <a:extLst>
              <a:ext uri="{FF2B5EF4-FFF2-40B4-BE49-F238E27FC236}">
                <a16:creationId xmlns:a16="http://schemas.microsoft.com/office/drawing/2014/main" id="{4BD988FE-FA0A-B456-916E-D3ED13F8918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28587" y="5854892"/>
            <a:ext cx="1007855" cy="647002"/>
          </a:xfrm>
          <a:prstGeom prst="rect">
            <a:avLst/>
          </a:prstGeom>
        </p:spPr>
      </p:pic>
      <p:pic>
        <p:nvPicPr>
          <p:cNvPr id="57" name="Picture 56" descr="A group of people sitting at tables outside a restaurant&#10;&#10;Description automatically generated">
            <a:extLst>
              <a:ext uri="{FF2B5EF4-FFF2-40B4-BE49-F238E27FC236}">
                <a16:creationId xmlns:a16="http://schemas.microsoft.com/office/drawing/2014/main" id="{4565EF0B-6E3F-BC3F-E8F6-F802E067EA0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9431" y="5876925"/>
            <a:ext cx="1007855" cy="647002"/>
          </a:xfrm>
          <a:prstGeom prst="rect">
            <a:avLst/>
          </a:prstGeom>
        </p:spPr>
      </p:pic>
      <p:pic>
        <p:nvPicPr>
          <p:cNvPr id="59" name="Picture 58" descr="A group of people sitting at tables outside a restaurant&#10;&#10;Description automatically generated">
            <a:extLst>
              <a:ext uri="{FF2B5EF4-FFF2-40B4-BE49-F238E27FC236}">
                <a16:creationId xmlns:a16="http://schemas.microsoft.com/office/drawing/2014/main" id="{9CEE8D36-28C2-EE6A-FB87-4F1A7537E1F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61280" y="5876925"/>
            <a:ext cx="1007855" cy="647002"/>
          </a:xfrm>
          <a:prstGeom prst="rect">
            <a:avLst/>
          </a:prstGeom>
        </p:spPr>
      </p:pic>
      <p:pic>
        <p:nvPicPr>
          <p:cNvPr id="61" name="Picture 60" descr="A group of people sitting at tables outside a restaurant&#10;&#10;Description automatically generated">
            <a:extLst>
              <a:ext uri="{FF2B5EF4-FFF2-40B4-BE49-F238E27FC236}">
                <a16:creationId xmlns:a16="http://schemas.microsoft.com/office/drawing/2014/main" id="{1333A237-39DE-E74B-CCBE-0C414B2FBB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461891" y="5894813"/>
            <a:ext cx="1007855" cy="6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13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/object&gt;&lt;object type=&quot;8&quot; unique_id=&quot;1000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Wisp">
  <a:themeElements>
    <a:clrScheme name="Custom 8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EE0000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1694</TotalTime>
  <Words>169</Words>
  <Application>Microsoft Office PowerPoint</Application>
  <PresentationFormat>Widescreen</PresentationFormat>
  <Paragraphs>175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Century Gothic</vt:lpstr>
      <vt:lpstr>Ebrima</vt:lpstr>
      <vt:lpstr>Lucida Sans Unicode</vt:lpstr>
      <vt:lpstr>Wingdings 3</vt:lpstr>
      <vt:lpstr>Wisp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Mitzy</dc:creator>
  <cp:lastModifiedBy>Guillaume Lefèvre</cp:lastModifiedBy>
  <cp:revision>126</cp:revision>
  <cp:lastPrinted>2016-08-05T16:39:32Z</cp:lastPrinted>
  <dcterms:created xsi:type="dcterms:W3CDTF">2015-09-02T17:16:27Z</dcterms:created>
  <dcterms:modified xsi:type="dcterms:W3CDTF">2025-01-15T21:53:55Z</dcterms:modified>
</cp:coreProperties>
</file>